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78" r:id="rId7"/>
    <p:sldId id="279" r:id="rId8"/>
    <p:sldId id="261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2C3CC-EE18-4083-A0BC-6F4A45EA48E5}" v="95" dt="2023-02-07T03:57:54.360"/>
    <p1510:client id="{4A4D56BF-955A-421D-B2AF-62FD6973367F}" v="27" dt="2023-02-07T03:28:49.413"/>
    <p1510:client id="{A15BC156-2D6A-466E-ABBE-AB83AA693A98}" v="36" vWet="39" dt="2023-02-07T03:27:29.898"/>
    <p1510:client id="{A5120D7B-64F2-406F-970D-4A38D63F079A}" v="75" dt="2023-02-07T03:17:13.587"/>
    <p1510:client id="{C304168C-520C-4B90-8061-2884E44E3D0E}" v="4" dt="2023-02-07T03:18:35.374"/>
    <p1510:client id="{C4755885-7A3A-466B-B2C8-F50E23B76D93}" v="47" dt="2023-02-07T03:24:11.175"/>
    <p1510:client id="{C69604E3-3CF0-4999-8D4E-22663B0A6085}" v="526" dt="2023-02-07T03:55:13.662"/>
    <p1510:client id="{EBBBF0CA-632F-4DF1-BC60-7BB43FFD2707}" v="2" dt="2023-02-14T02:47:47.322"/>
    <p1510:client id="{F9E68C79-1F8F-444C-BC5E-592E30D7C9DB}" v="12" dt="2023-02-07T03:07:27.47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ji Radhakrishnan" userId="9a2e1227-9e47-4bb7-bf8e-52f9afc65fab" providerId="ADAL" clId="{A15BC156-2D6A-466E-ABBE-AB83AA693A98}"/>
    <pc:docChg chg="custSel modSld">
      <pc:chgData name="Balaji Radhakrishnan" userId="9a2e1227-9e47-4bb7-bf8e-52f9afc65fab" providerId="ADAL" clId="{A15BC156-2D6A-466E-ABBE-AB83AA693A98}" dt="2023-02-07T03:27:28.967" v="18"/>
      <pc:docMkLst>
        <pc:docMk/>
      </pc:docMkLst>
      <pc:sldChg chg="addSp delSp modSp mod">
        <pc:chgData name="Balaji Radhakrishnan" userId="9a2e1227-9e47-4bb7-bf8e-52f9afc65fab" providerId="ADAL" clId="{A15BC156-2D6A-466E-ABBE-AB83AA693A98}" dt="2023-02-07T03:27:28.967" v="18"/>
        <pc:sldMkLst>
          <pc:docMk/>
          <pc:sldMk cId="1548100180" sldId="279"/>
        </pc:sldMkLst>
        <pc:graphicFrameChg chg="add del mod">
          <ac:chgData name="Balaji Radhakrishnan" userId="9a2e1227-9e47-4bb7-bf8e-52f9afc65fab" providerId="ADAL" clId="{A15BC156-2D6A-466E-ABBE-AB83AA693A98}" dt="2023-02-07T03:25:17.688" v="4" actId="478"/>
          <ac:graphicFrameMkLst>
            <pc:docMk/>
            <pc:sldMk cId="1548100180" sldId="279"/>
            <ac:graphicFrameMk id="5" creationId="{2DC67800-33C0-05C9-AFC0-F3FD76033702}"/>
          </ac:graphicFrameMkLst>
        </pc:graphicFrameChg>
        <pc:graphicFrameChg chg="add del mod">
          <ac:chgData name="Balaji Radhakrishnan" userId="9a2e1227-9e47-4bb7-bf8e-52f9afc65fab" providerId="ADAL" clId="{A15BC156-2D6A-466E-ABBE-AB83AA693A98}" dt="2023-02-07T03:26:02.895" v="9" actId="478"/>
          <ac:graphicFrameMkLst>
            <pc:docMk/>
            <pc:sldMk cId="1548100180" sldId="279"/>
            <ac:graphicFrameMk id="6" creationId="{DBBC0B0E-1C48-0ED7-1333-23EA4FC5F97B}"/>
          </ac:graphicFrameMkLst>
        </pc:graphicFrameChg>
        <pc:graphicFrameChg chg="add mod">
          <ac:chgData name="Balaji Radhakrishnan" userId="9a2e1227-9e47-4bb7-bf8e-52f9afc65fab" providerId="ADAL" clId="{A15BC156-2D6A-466E-ABBE-AB83AA693A98}" dt="2023-02-07T03:27:28.967" v="18"/>
          <ac:graphicFrameMkLst>
            <pc:docMk/>
            <pc:sldMk cId="1548100180" sldId="279"/>
            <ac:graphicFrameMk id="7" creationId="{42898D13-2B42-89E9-8895-48A1B817A246}"/>
          </ac:graphicFrameMkLst>
        </pc:graphicFrameChg>
        <pc:picChg chg="add del mod">
          <ac:chgData name="Balaji Radhakrishnan" userId="9a2e1227-9e47-4bb7-bf8e-52f9afc65fab" providerId="ADAL" clId="{A15BC156-2D6A-466E-ABBE-AB83AA693A98}" dt="2023-02-07T03:25:17.688" v="4" actId="478"/>
          <ac:picMkLst>
            <pc:docMk/>
            <pc:sldMk cId="1548100180" sldId="279"/>
            <ac:picMk id="1025" creationId="{AF72CD69-D8CB-F371-69C4-AB661F35A6A7}"/>
          </ac:picMkLst>
        </pc:picChg>
        <pc:picChg chg="add del mod">
          <ac:chgData name="Balaji Radhakrishnan" userId="9a2e1227-9e47-4bb7-bf8e-52f9afc65fab" providerId="ADAL" clId="{A15BC156-2D6A-466E-ABBE-AB83AA693A98}" dt="2023-02-07T03:25:17.688" v="4" actId="478"/>
          <ac:picMkLst>
            <pc:docMk/>
            <pc:sldMk cId="1548100180" sldId="279"/>
            <ac:picMk id="1026" creationId="{D559222F-FFEC-6BB0-4F68-2BDA85CEBCE4}"/>
          </ac:picMkLst>
        </pc:picChg>
        <pc:picChg chg="add del mod">
          <ac:chgData name="Balaji Radhakrishnan" userId="9a2e1227-9e47-4bb7-bf8e-52f9afc65fab" providerId="ADAL" clId="{A15BC156-2D6A-466E-ABBE-AB83AA693A98}" dt="2023-02-07T03:25:17.688" v="4" actId="478"/>
          <ac:picMkLst>
            <pc:docMk/>
            <pc:sldMk cId="1548100180" sldId="279"/>
            <ac:picMk id="1027" creationId="{3F2E58DB-BDF6-959D-6B2F-E3280313EEA2}"/>
          </ac:picMkLst>
        </pc:picChg>
        <pc:picChg chg="add del mod">
          <ac:chgData name="Balaji Radhakrishnan" userId="9a2e1227-9e47-4bb7-bf8e-52f9afc65fab" providerId="ADAL" clId="{A15BC156-2D6A-466E-ABBE-AB83AA693A98}" dt="2023-02-07T03:26:01.742" v="8" actId="478"/>
          <ac:picMkLst>
            <pc:docMk/>
            <pc:sldMk cId="1548100180" sldId="279"/>
            <ac:picMk id="1028" creationId="{47293FDE-9658-D89F-968C-D49F5F0114F5}"/>
          </ac:picMkLst>
        </pc:picChg>
        <pc:picChg chg="add del mod">
          <ac:chgData name="Balaji Radhakrishnan" userId="9a2e1227-9e47-4bb7-bf8e-52f9afc65fab" providerId="ADAL" clId="{A15BC156-2D6A-466E-ABBE-AB83AA693A98}" dt="2023-02-07T03:26:03.712" v="10" actId="478"/>
          <ac:picMkLst>
            <pc:docMk/>
            <pc:sldMk cId="1548100180" sldId="279"/>
            <ac:picMk id="1029" creationId="{85B3EF1A-CF0C-C759-399C-4BAC7895144F}"/>
          </ac:picMkLst>
        </pc:picChg>
        <pc:picChg chg="add del mod">
          <ac:chgData name="Balaji Radhakrishnan" userId="9a2e1227-9e47-4bb7-bf8e-52f9afc65fab" providerId="ADAL" clId="{A15BC156-2D6A-466E-ABBE-AB83AA693A98}" dt="2023-02-07T03:26:04.673" v="11" actId="478"/>
          <ac:picMkLst>
            <pc:docMk/>
            <pc:sldMk cId="1548100180" sldId="279"/>
            <ac:picMk id="1030" creationId="{BF658E3E-5C5A-6D04-BDD0-99177726BEBE}"/>
          </ac:picMkLst>
        </pc:picChg>
      </pc:sldChg>
    </pc:docChg>
  </pc:docChgLst>
  <pc:docChgLst>
    <pc:chgData name="Andrew Leong" userId="S::u6283651@anu.edu.au::6c3cb020-5506-4e27-b58b-62c5d41edd9d" providerId="AD" clId="Web-{EBBBF0CA-632F-4DF1-BC60-7BB43FFD2707}"/>
    <pc:docChg chg="modSld">
      <pc:chgData name="Andrew Leong" userId="S::u6283651@anu.edu.au::6c3cb020-5506-4e27-b58b-62c5d41edd9d" providerId="AD" clId="Web-{EBBBF0CA-632F-4DF1-BC60-7BB43FFD2707}" dt="2023-02-14T02:47:47.322" v="1"/>
      <pc:docMkLst>
        <pc:docMk/>
      </pc:docMkLst>
      <pc:sldChg chg="mod modShow">
        <pc:chgData name="Andrew Leong" userId="S::u6283651@anu.edu.au::6c3cb020-5506-4e27-b58b-62c5d41edd9d" providerId="AD" clId="Web-{EBBBF0CA-632F-4DF1-BC60-7BB43FFD2707}" dt="2023-02-14T02:47:47.322" v="1"/>
        <pc:sldMkLst>
          <pc:docMk/>
          <pc:sldMk cId="4041433082" sldId="256"/>
        </pc:sldMkLst>
      </pc:sldChg>
    </pc:docChg>
  </pc:docChgLst>
  <pc:docChgLst>
    <pc:chgData name="Bhargav Ashok" userId="S::u7172176@anu.edu.au::4a787335-44b2-415c-b317-89d031a7ebfb" providerId="AD" clId="Web-{C69604E3-3CF0-4999-8D4E-22663B0A6085}"/>
    <pc:docChg chg="delSld modSld sldOrd">
      <pc:chgData name="Bhargav Ashok" userId="S::u7172176@anu.edu.au::4a787335-44b2-415c-b317-89d031a7ebfb" providerId="AD" clId="Web-{C69604E3-3CF0-4999-8D4E-22663B0A6085}" dt="2023-02-07T03:55:13.662" v="519" actId="1076"/>
      <pc:docMkLst>
        <pc:docMk/>
      </pc:docMkLst>
      <pc:sldChg chg="modSp">
        <pc:chgData name="Bhargav Ashok" userId="S::u7172176@anu.edu.au::4a787335-44b2-415c-b317-89d031a7ebfb" providerId="AD" clId="Web-{C69604E3-3CF0-4999-8D4E-22663B0A6085}" dt="2023-02-07T03:38:38.566" v="503" actId="20577"/>
        <pc:sldMkLst>
          <pc:docMk/>
          <pc:sldMk cId="4041433082" sldId="256"/>
        </pc:sldMkLst>
        <pc:spChg chg="mod">
          <ac:chgData name="Bhargav Ashok" userId="S::u7172176@anu.edu.au::4a787335-44b2-415c-b317-89d031a7ebfb" providerId="AD" clId="Web-{C69604E3-3CF0-4999-8D4E-22663B0A6085}" dt="2023-02-07T03:38:38.566" v="503" actId="20577"/>
          <ac:spMkLst>
            <pc:docMk/>
            <pc:sldMk cId="4041433082" sldId="256"/>
            <ac:spMk id="13" creationId="{88D1462E-973D-4427-A664-EF751DF59796}"/>
          </ac:spMkLst>
        </pc:spChg>
      </pc:sldChg>
      <pc:sldChg chg="addSp delSp modSp del">
        <pc:chgData name="Bhargav Ashok" userId="S::u7172176@anu.edu.au::4a787335-44b2-415c-b317-89d031a7ebfb" providerId="AD" clId="Web-{C69604E3-3CF0-4999-8D4E-22663B0A6085}" dt="2023-02-07T03:31:55.209" v="322"/>
        <pc:sldMkLst>
          <pc:docMk/>
          <pc:sldMk cId="2184235863" sldId="257"/>
        </pc:sldMkLst>
        <pc:spChg chg="add mod">
          <ac:chgData name="Bhargav Ashok" userId="S::u7172176@anu.edu.au::4a787335-44b2-415c-b317-89d031a7ebfb" providerId="AD" clId="Web-{C69604E3-3CF0-4999-8D4E-22663B0A6085}" dt="2023-02-07T03:22:08.330" v="1"/>
          <ac:spMkLst>
            <pc:docMk/>
            <pc:sldMk cId="2184235863" sldId="257"/>
            <ac:spMk id="3" creationId="{5703A22E-7B3C-36C3-35D4-9980457A7ACD}"/>
          </ac:spMkLst>
        </pc:spChg>
        <pc:spChg chg="mod">
          <ac:chgData name="Bhargav Ashok" userId="S::u7172176@anu.edu.au::4a787335-44b2-415c-b317-89d031a7ebfb" providerId="AD" clId="Web-{C69604E3-3CF0-4999-8D4E-22663B0A6085}" dt="2023-02-07T03:23:14.629" v="30" actId="20577"/>
          <ac:spMkLst>
            <pc:docMk/>
            <pc:sldMk cId="2184235863" sldId="257"/>
            <ac:spMk id="59" creationId="{FDAF9C5E-FFD5-49FC-9788-18CE8F0958C1}"/>
          </ac:spMkLst>
        </pc:spChg>
        <pc:picChg chg="del">
          <ac:chgData name="Bhargav Ashok" userId="S::u7172176@anu.edu.au::4a787335-44b2-415c-b317-89d031a7ebfb" providerId="AD" clId="Web-{C69604E3-3CF0-4999-8D4E-22663B0A6085}" dt="2023-02-07T03:22:08.330" v="1"/>
          <ac:picMkLst>
            <pc:docMk/>
            <pc:sldMk cId="2184235863" sldId="257"/>
            <ac:picMk id="116" creationId="{2F0ECB9B-426D-40BC-918A-2C82968A05C8}"/>
          </ac:picMkLst>
        </pc:picChg>
      </pc:sldChg>
      <pc:sldChg chg="addSp delSp modSp ord">
        <pc:chgData name="Bhargav Ashok" userId="S::u7172176@anu.edu.au::4a787335-44b2-415c-b317-89d031a7ebfb" providerId="AD" clId="Web-{C69604E3-3CF0-4999-8D4E-22663B0A6085}" dt="2023-02-07T03:41:41.197" v="512" actId="20577"/>
        <pc:sldMkLst>
          <pc:docMk/>
          <pc:sldMk cId="3109501799" sldId="258"/>
        </pc:sldMkLst>
        <pc:spChg chg="add mod">
          <ac:chgData name="Bhargav Ashok" userId="S::u7172176@anu.edu.au::4a787335-44b2-415c-b317-89d031a7ebfb" providerId="AD" clId="Web-{C69604E3-3CF0-4999-8D4E-22663B0A6085}" dt="2023-02-07T03:24:02.928" v="63" actId="1076"/>
          <ac:spMkLst>
            <pc:docMk/>
            <pc:sldMk cId="3109501799" sldId="258"/>
            <ac:spMk id="3" creationId="{2894E0A0-10C1-197D-34F0-EE7E0B07DBD0}"/>
          </ac:spMkLst>
        </pc:spChg>
        <pc:spChg chg="mod">
          <ac:chgData name="Bhargav Ashok" userId="S::u7172176@anu.edu.au::4a787335-44b2-415c-b317-89d031a7ebfb" providerId="AD" clId="Web-{C69604E3-3CF0-4999-8D4E-22663B0A6085}" dt="2023-02-07T03:28:55.281" v="303" actId="20577"/>
          <ac:spMkLst>
            <pc:docMk/>
            <pc:sldMk cId="3109501799" sldId="258"/>
            <ac:spMk id="6" creationId="{B1F0E6E7-FE9E-4C88-8036-BAF0835CC4D8}"/>
          </ac:spMkLst>
        </pc:spChg>
        <pc:spChg chg="mod">
          <ac:chgData name="Bhargav Ashok" userId="S::u7172176@anu.edu.au::4a787335-44b2-415c-b317-89d031a7ebfb" providerId="AD" clId="Web-{C69604E3-3CF0-4999-8D4E-22663B0A6085}" dt="2023-02-07T03:23:57.646" v="62" actId="1076"/>
          <ac:spMkLst>
            <pc:docMk/>
            <pc:sldMk cId="3109501799" sldId="258"/>
            <ac:spMk id="13" creationId="{DE843243-D5AF-4FB8-A0B6-47BAF2CEE0EC}"/>
          </ac:spMkLst>
        </pc:spChg>
        <pc:spChg chg="del">
          <ac:chgData name="Bhargav Ashok" userId="S::u7172176@anu.edu.au::4a787335-44b2-415c-b317-89d031a7ebfb" providerId="AD" clId="Web-{C69604E3-3CF0-4999-8D4E-22663B0A6085}" dt="2023-02-07T03:22:59.285" v="22"/>
          <ac:spMkLst>
            <pc:docMk/>
            <pc:sldMk cId="3109501799" sldId="258"/>
            <ac:spMk id="14" creationId="{D656B4F7-80AA-4955-8984-D9DA3B536EBF}"/>
          </ac:spMkLst>
        </pc:spChg>
        <pc:spChg chg="mod">
          <ac:chgData name="Bhargav Ashok" userId="S::u7172176@anu.edu.au::4a787335-44b2-415c-b317-89d031a7ebfb" providerId="AD" clId="Web-{C69604E3-3CF0-4999-8D4E-22663B0A6085}" dt="2023-02-07T03:31:38.334" v="319" actId="1076"/>
          <ac:spMkLst>
            <pc:docMk/>
            <pc:sldMk cId="3109501799" sldId="258"/>
            <ac:spMk id="41" creationId="{13DF91CF-444A-4959-91C5-62172E643BD0}"/>
          </ac:spMkLst>
        </pc:spChg>
        <pc:spChg chg="mod">
          <ac:chgData name="Bhargav Ashok" userId="S::u7172176@anu.edu.au::4a787335-44b2-415c-b317-89d031a7ebfb" providerId="AD" clId="Web-{C69604E3-3CF0-4999-8D4E-22663B0A6085}" dt="2023-02-07T03:41:41.197" v="512" actId="20577"/>
          <ac:spMkLst>
            <pc:docMk/>
            <pc:sldMk cId="3109501799" sldId="258"/>
            <ac:spMk id="42" creationId="{933753EF-34D5-413D-B330-9D63C1E264BB}"/>
          </ac:spMkLst>
        </pc:spChg>
        <pc:spChg chg="mod">
          <ac:chgData name="Bhargav Ashok" userId="S::u7172176@anu.edu.au::4a787335-44b2-415c-b317-89d031a7ebfb" providerId="AD" clId="Web-{C69604E3-3CF0-4999-8D4E-22663B0A6085}" dt="2023-02-07T03:24:12.115" v="64" actId="1076"/>
          <ac:spMkLst>
            <pc:docMk/>
            <pc:sldMk cId="3109501799" sldId="258"/>
            <ac:spMk id="43" creationId="{F1C997B7-3BCB-422D-B850-6AD06C8FB9D1}"/>
          </ac:spMkLst>
        </pc:spChg>
        <pc:spChg chg="mod">
          <ac:chgData name="Bhargav Ashok" userId="S::u7172176@anu.edu.au::4a787335-44b2-415c-b317-89d031a7ebfb" providerId="AD" clId="Web-{C69604E3-3CF0-4999-8D4E-22663B0A6085}" dt="2023-02-07T03:31:26.708" v="317" actId="1076"/>
          <ac:spMkLst>
            <pc:docMk/>
            <pc:sldMk cId="3109501799" sldId="258"/>
            <ac:spMk id="45" creationId="{23B5DB8F-544D-4B8A-98F5-10157CB5781F}"/>
          </ac:spMkLst>
        </pc:spChg>
        <pc:spChg chg="mod">
          <ac:chgData name="Bhargav Ashok" userId="S::u7172176@anu.edu.au::4a787335-44b2-415c-b317-89d031a7ebfb" providerId="AD" clId="Web-{C69604E3-3CF0-4999-8D4E-22663B0A6085}" dt="2023-02-07T03:22:54.753" v="21" actId="20577"/>
          <ac:spMkLst>
            <pc:docMk/>
            <pc:sldMk cId="3109501799" sldId="258"/>
            <ac:spMk id="46" creationId="{3DE22AEE-5FE7-411E-BE12-05628BC028BA}"/>
          </ac:spMkLst>
        </pc:spChg>
        <pc:spChg chg="mod">
          <ac:chgData name="Bhargav Ashok" userId="S::u7172176@anu.edu.au::4a787335-44b2-415c-b317-89d031a7ebfb" providerId="AD" clId="Web-{C69604E3-3CF0-4999-8D4E-22663B0A6085}" dt="2023-02-07T03:24:17.209" v="65" actId="1076"/>
          <ac:spMkLst>
            <pc:docMk/>
            <pc:sldMk cId="3109501799" sldId="258"/>
            <ac:spMk id="58" creationId="{82CC08AE-1854-427C-A409-844DADA8D46C}"/>
          </ac:spMkLst>
        </pc:spChg>
        <pc:spChg chg="mod">
          <ac:chgData name="Bhargav Ashok" userId="S::u7172176@anu.edu.au::4a787335-44b2-415c-b317-89d031a7ebfb" providerId="AD" clId="Web-{C69604E3-3CF0-4999-8D4E-22663B0A6085}" dt="2023-02-07T03:31:32.474" v="318" actId="1076"/>
          <ac:spMkLst>
            <pc:docMk/>
            <pc:sldMk cId="3109501799" sldId="258"/>
            <ac:spMk id="71" creationId="{6DC1492D-B4FC-4834-8463-9F39FDB78181}"/>
          </ac:spMkLst>
        </pc:spChg>
      </pc:sldChg>
      <pc:sldChg chg="del">
        <pc:chgData name="Bhargav Ashok" userId="S::u7172176@anu.edu.au::4a787335-44b2-415c-b317-89d031a7ebfb" providerId="AD" clId="Web-{C69604E3-3CF0-4999-8D4E-22663B0A6085}" dt="2023-02-07T03:36:09.530" v="465"/>
        <pc:sldMkLst>
          <pc:docMk/>
          <pc:sldMk cId="2961106047" sldId="259"/>
        </pc:sldMkLst>
      </pc:sldChg>
      <pc:sldChg chg="del">
        <pc:chgData name="Bhargav Ashok" userId="S::u7172176@anu.edu.au::4a787335-44b2-415c-b317-89d031a7ebfb" providerId="AD" clId="Web-{C69604E3-3CF0-4999-8D4E-22663B0A6085}" dt="2023-02-07T03:36:11.530" v="466"/>
        <pc:sldMkLst>
          <pc:docMk/>
          <pc:sldMk cId="1968899" sldId="260"/>
        </pc:sldMkLst>
      </pc:sldChg>
      <pc:sldChg chg="delSp modSp">
        <pc:chgData name="Bhargav Ashok" userId="S::u7172176@anu.edu.au::4a787335-44b2-415c-b317-89d031a7ebfb" providerId="AD" clId="Web-{C69604E3-3CF0-4999-8D4E-22663B0A6085}" dt="2023-02-07T03:39:34.678" v="508" actId="20577"/>
        <pc:sldMkLst>
          <pc:docMk/>
          <pc:sldMk cId="2011919857" sldId="261"/>
        </pc:sldMkLst>
        <pc:spChg chg="del">
          <ac:chgData name="Bhargav Ashok" userId="S::u7172176@anu.edu.au::4a787335-44b2-415c-b317-89d031a7ebfb" providerId="AD" clId="Web-{C69604E3-3CF0-4999-8D4E-22663B0A6085}" dt="2023-02-07T03:37:48.174" v="488"/>
          <ac:spMkLst>
            <pc:docMk/>
            <pc:sldMk cId="2011919857" sldId="261"/>
            <ac:spMk id="3" creationId="{7B218AC5-F86F-4C67-A6CE-942AB696BD82}"/>
          </ac:spMkLst>
        </pc:spChg>
        <pc:spChg chg="mod">
          <ac:chgData name="Bhargav Ashok" userId="S::u7172176@anu.edu.au::4a787335-44b2-415c-b317-89d031a7ebfb" providerId="AD" clId="Web-{C69604E3-3CF0-4999-8D4E-22663B0A6085}" dt="2023-02-07T03:39:34.678" v="508" actId="20577"/>
          <ac:spMkLst>
            <pc:docMk/>
            <pc:sldMk cId="2011919857" sldId="261"/>
            <ac:spMk id="24" creationId="{F92EC24E-3E0A-471B-9A70-B29306D2DABB}"/>
          </ac:spMkLst>
        </pc:spChg>
      </pc:sldChg>
      <pc:sldChg chg="del ord">
        <pc:chgData name="Bhargav Ashok" userId="S::u7172176@anu.edu.au::4a787335-44b2-415c-b317-89d031a7ebfb" providerId="AD" clId="Web-{C69604E3-3CF0-4999-8D4E-22663B0A6085}" dt="2023-02-07T03:31:52.006" v="321"/>
        <pc:sldMkLst>
          <pc:docMk/>
          <pc:sldMk cId="3716496139" sldId="262"/>
        </pc:sldMkLst>
      </pc:sldChg>
      <pc:sldChg chg="del">
        <pc:chgData name="Bhargav Ashok" userId="S::u7172176@anu.edu.au::4a787335-44b2-415c-b317-89d031a7ebfb" providerId="AD" clId="Web-{C69604E3-3CF0-4999-8D4E-22663B0A6085}" dt="2023-02-07T03:36:11.968" v="467"/>
        <pc:sldMkLst>
          <pc:docMk/>
          <pc:sldMk cId="2590226737" sldId="263"/>
        </pc:sldMkLst>
      </pc:sldChg>
      <pc:sldChg chg="del">
        <pc:chgData name="Bhargav Ashok" userId="S::u7172176@anu.edu.au::4a787335-44b2-415c-b317-89d031a7ebfb" providerId="AD" clId="Web-{C69604E3-3CF0-4999-8D4E-22663B0A6085}" dt="2023-02-07T03:36:12.827" v="468"/>
        <pc:sldMkLst>
          <pc:docMk/>
          <pc:sldMk cId="1423613789" sldId="264"/>
        </pc:sldMkLst>
      </pc:sldChg>
      <pc:sldChg chg="del">
        <pc:chgData name="Bhargav Ashok" userId="S::u7172176@anu.edu.au::4a787335-44b2-415c-b317-89d031a7ebfb" providerId="AD" clId="Web-{C69604E3-3CF0-4999-8D4E-22663B0A6085}" dt="2023-02-07T03:36:13.171" v="469"/>
        <pc:sldMkLst>
          <pc:docMk/>
          <pc:sldMk cId="1602888789" sldId="265"/>
        </pc:sldMkLst>
      </pc:sldChg>
      <pc:sldChg chg="del">
        <pc:chgData name="Bhargav Ashok" userId="S::u7172176@anu.edu.au::4a787335-44b2-415c-b317-89d031a7ebfb" providerId="AD" clId="Web-{C69604E3-3CF0-4999-8D4E-22663B0A6085}" dt="2023-02-07T03:36:13.515" v="470"/>
        <pc:sldMkLst>
          <pc:docMk/>
          <pc:sldMk cId="4086334256" sldId="266"/>
        </pc:sldMkLst>
      </pc:sldChg>
      <pc:sldChg chg="del">
        <pc:chgData name="Bhargav Ashok" userId="S::u7172176@anu.edu.au::4a787335-44b2-415c-b317-89d031a7ebfb" providerId="AD" clId="Web-{C69604E3-3CF0-4999-8D4E-22663B0A6085}" dt="2023-02-07T03:36:14.874" v="472"/>
        <pc:sldMkLst>
          <pc:docMk/>
          <pc:sldMk cId="991594624" sldId="267"/>
        </pc:sldMkLst>
      </pc:sldChg>
      <pc:sldChg chg="del">
        <pc:chgData name="Bhargav Ashok" userId="S::u7172176@anu.edu.au::4a787335-44b2-415c-b317-89d031a7ebfb" providerId="AD" clId="Web-{C69604E3-3CF0-4999-8D4E-22663B0A6085}" dt="2023-02-07T03:36:15.437" v="473"/>
        <pc:sldMkLst>
          <pc:docMk/>
          <pc:sldMk cId="3038399217" sldId="268"/>
        </pc:sldMkLst>
      </pc:sldChg>
      <pc:sldChg chg="del">
        <pc:chgData name="Bhargav Ashok" userId="S::u7172176@anu.edu.au::4a787335-44b2-415c-b317-89d031a7ebfb" providerId="AD" clId="Web-{C69604E3-3CF0-4999-8D4E-22663B0A6085}" dt="2023-02-07T03:36:16.577" v="474"/>
        <pc:sldMkLst>
          <pc:docMk/>
          <pc:sldMk cId="1312573457" sldId="269"/>
        </pc:sldMkLst>
      </pc:sldChg>
      <pc:sldChg chg="del">
        <pc:chgData name="Bhargav Ashok" userId="S::u7172176@anu.edu.au::4a787335-44b2-415c-b317-89d031a7ebfb" providerId="AD" clId="Web-{C69604E3-3CF0-4999-8D4E-22663B0A6085}" dt="2023-02-07T03:36:18.109" v="475"/>
        <pc:sldMkLst>
          <pc:docMk/>
          <pc:sldMk cId="1877591677" sldId="270"/>
        </pc:sldMkLst>
      </pc:sldChg>
      <pc:sldChg chg="del">
        <pc:chgData name="Bhargav Ashok" userId="S::u7172176@anu.edu.au::4a787335-44b2-415c-b317-89d031a7ebfb" providerId="AD" clId="Web-{C69604E3-3CF0-4999-8D4E-22663B0A6085}" dt="2023-02-07T03:36:18.843" v="476"/>
        <pc:sldMkLst>
          <pc:docMk/>
          <pc:sldMk cId="2069803008" sldId="271"/>
        </pc:sldMkLst>
      </pc:sldChg>
      <pc:sldChg chg="del">
        <pc:chgData name="Bhargav Ashok" userId="S::u7172176@anu.edu.au::4a787335-44b2-415c-b317-89d031a7ebfb" providerId="AD" clId="Web-{C69604E3-3CF0-4999-8D4E-22663B0A6085}" dt="2023-02-07T03:36:23.031" v="477"/>
        <pc:sldMkLst>
          <pc:docMk/>
          <pc:sldMk cId="1467684788" sldId="272"/>
        </pc:sldMkLst>
      </pc:sldChg>
      <pc:sldChg chg="del">
        <pc:chgData name="Bhargav Ashok" userId="S::u7172176@anu.edu.au::4a787335-44b2-415c-b317-89d031a7ebfb" providerId="AD" clId="Web-{C69604E3-3CF0-4999-8D4E-22663B0A6085}" dt="2023-02-07T03:36:24.812" v="478"/>
        <pc:sldMkLst>
          <pc:docMk/>
          <pc:sldMk cId="2946034355" sldId="274"/>
        </pc:sldMkLst>
      </pc:sldChg>
      <pc:sldChg chg="modSp">
        <pc:chgData name="Bhargav Ashok" userId="S::u7172176@anu.edu.au::4a787335-44b2-415c-b317-89d031a7ebfb" providerId="AD" clId="Web-{C69604E3-3CF0-4999-8D4E-22663B0A6085}" dt="2023-02-07T03:36:51.797" v="484" actId="1076"/>
        <pc:sldMkLst>
          <pc:docMk/>
          <pc:sldMk cId="2806944598" sldId="275"/>
        </pc:sldMkLst>
        <pc:spChg chg="mod">
          <ac:chgData name="Bhargav Ashok" userId="S::u7172176@anu.edu.au::4a787335-44b2-415c-b317-89d031a7ebfb" providerId="AD" clId="Web-{C69604E3-3CF0-4999-8D4E-22663B0A6085}" dt="2023-02-07T03:36:29.875" v="483" actId="20577"/>
          <ac:spMkLst>
            <pc:docMk/>
            <pc:sldMk cId="2806944598" sldId="275"/>
            <ac:spMk id="9" creationId="{54B54C36-E55C-4D10-96EB-21DBB6481D7E}"/>
          </ac:spMkLst>
        </pc:spChg>
        <pc:spChg chg="mod">
          <ac:chgData name="Bhargav Ashok" userId="S::u7172176@anu.edu.au::4a787335-44b2-415c-b317-89d031a7ebfb" providerId="AD" clId="Web-{C69604E3-3CF0-4999-8D4E-22663B0A6085}" dt="2023-02-07T03:36:51.797" v="484" actId="1076"/>
          <ac:spMkLst>
            <pc:docMk/>
            <pc:sldMk cId="2806944598" sldId="275"/>
            <ac:spMk id="19" creationId="{9EF1D37D-7D53-43D9-B054-3B3A36C7C4FF}"/>
          </ac:spMkLst>
        </pc:spChg>
      </pc:sldChg>
      <pc:sldChg chg="del">
        <pc:chgData name="Bhargav Ashok" userId="S::u7172176@anu.edu.au::4a787335-44b2-415c-b317-89d031a7ebfb" providerId="AD" clId="Web-{C69604E3-3CF0-4999-8D4E-22663B0A6085}" dt="2023-02-07T03:36:14.296" v="471"/>
        <pc:sldMkLst>
          <pc:docMk/>
          <pc:sldMk cId="1250618105" sldId="277"/>
        </pc:sldMkLst>
      </pc:sldChg>
      <pc:sldChg chg="addSp delSp modSp">
        <pc:chgData name="Bhargav Ashok" userId="S::u7172176@anu.edu.au::4a787335-44b2-415c-b317-89d031a7ebfb" providerId="AD" clId="Web-{C69604E3-3CF0-4999-8D4E-22663B0A6085}" dt="2023-02-07T03:55:13.662" v="519" actId="1076"/>
        <pc:sldMkLst>
          <pc:docMk/>
          <pc:sldMk cId="2820891809" sldId="278"/>
        </pc:sldMkLst>
        <pc:spChg chg="del">
          <ac:chgData name="Bhargav Ashok" userId="S::u7172176@anu.edu.au::4a787335-44b2-415c-b317-89d031a7ebfb" providerId="AD" clId="Web-{C69604E3-3CF0-4999-8D4E-22663B0A6085}" dt="2023-02-07T03:38:11.175" v="489"/>
          <ac:spMkLst>
            <pc:docMk/>
            <pc:sldMk cId="2820891809" sldId="278"/>
            <ac:spMk id="10" creationId="{B2981E3D-54C8-4A85-9DAB-CE41C50EA30D}"/>
          </ac:spMkLst>
        </pc:spChg>
        <pc:spChg chg="mod">
          <ac:chgData name="Bhargav Ashok" userId="S::u7172176@anu.edu.au::4a787335-44b2-415c-b317-89d031a7ebfb" providerId="AD" clId="Web-{C69604E3-3CF0-4999-8D4E-22663B0A6085}" dt="2023-02-07T03:54:32.208" v="513" actId="20577"/>
          <ac:spMkLst>
            <pc:docMk/>
            <pc:sldMk cId="2820891809" sldId="278"/>
            <ac:spMk id="11" creationId="{122A69A8-1CA3-486A-A675-DB22FF0D4A74}"/>
          </ac:spMkLst>
        </pc:spChg>
        <pc:spChg chg="mod">
          <ac:chgData name="Bhargav Ashok" userId="S::u7172176@anu.edu.au::4a787335-44b2-415c-b317-89d031a7ebfb" providerId="AD" clId="Web-{C69604E3-3CF0-4999-8D4E-22663B0A6085}" dt="2023-02-07T03:39:08.927" v="504" actId="20577"/>
          <ac:spMkLst>
            <pc:docMk/>
            <pc:sldMk cId="2820891809" sldId="278"/>
            <ac:spMk id="27" creationId="{AC2324A2-9A57-4433-8C66-C17D1D2703BF}"/>
          </ac:spMkLst>
        </pc:spChg>
        <pc:spChg chg="mod">
          <ac:chgData name="Bhargav Ashok" userId="S::u7172176@anu.edu.au::4a787335-44b2-415c-b317-89d031a7ebfb" providerId="AD" clId="Web-{C69604E3-3CF0-4999-8D4E-22663B0A6085}" dt="2023-02-07T03:35:54.280" v="464" actId="20577"/>
          <ac:spMkLst>
            <pc:docMk/>
            <pc:sldMk cId="2820891809" sldId="278"/>
            <ac:spMk id="59" creationId="{FDAF9C5E-FFD5-49FC-9788-18CE8F0958C1}"/>
          </ac:spMkLst>
        </pc:spChg>
        <pc:picChg chg="add mod">
          <ac:chgData name="Bhargav Ashok" userId="S::u7172176@anu.edu.au::4a787335-44b2-415c-b317-89d031a7ebfb" providerId="AD" clId="Web-{C69604E3-3CF0-4999-8D4E-22663B0A6085}" dt="2023-02-07T03:55:13.662" v="519" actId="1076"/>
          <ac:picMkLst>
            <pc:docMk/>
            <pc:sldMk cId="2820891809" sldId="278"/>
            <ac:picMk id="5" creationId="{C57AC64E-8DBE-94E9-C583-DB77ACD9E99A}"/>
          </ac:picMkLst>
        </pc:picChg>
      </pc:sldChg>
      <pc:sldChg chg="delSp modSp">
        <pc:chgData name="Bhargav Ashok" userId="S::u7172176@anu.edu.au::4a787335-44b2-415c-b317-89d031a7ebfb" providerId="AD" clId="Web-{C69604E3-3CF0-4999-8D4E-22663B0A6085}" dt="2023-02-07T03:39:18.521" v="505" actId="20577"/>
        <pc:sldMkLst>
          <pc:docMk/>
          <pc:sldMk cId="1548100180" sldId="279"/>
        </pc:sldMkLst>
        <pc:spChg chg="del mod">
          <ac:chgData name="Bhargav Ashok" userId="S::u7172176@anu.edu.au::4a787335-44b2-415c-b317-89d031a7ebfb" providerId="AD" clId="Web-{C69604E3-3CF0-4999-8D4E-22663B0A6085}" dt="2023-02-07T03:37:22.376" v="487"/>
          <ac:spMkLst>
            <pc:docMk/>
            <pc:sldMk cId="1548100180" sldId="279"/>
            <ac:spMk id="10" creationId="{B2981E3D-54C8-4A85-9DAB-CE41C50EA30D}"/>
          </ac:spMkLst>
        </pc:spChg>
        <pc:spChg chg="mod">
          <ac:chgData name="Bhargav Ashok" userId="S::u7172176@anu.edu.au::4a787335-44b2-415c-b317-89d031a7ebfb" providerId="AD" clId="Web-{C69604E3-3CF0-4999-8D4E-22663B0A6085}" dt="2023-02-07T03:39:18.521" v="505" actId="20577"/>
          <ac:spMkLst>
            <pc:docMk/>
            <pc:sldMk cId="1548100180" sldId="279"/>
            <ac:spMk id="19" creationId="{E68EB6EA-7F59-4C3C-1DFF-2BD7611992C1}"/>
          </ac:spMkLst>
        </pc:spChg>
      </pc:sldChg>
    </pc:docChg>
  </pc:docChgLst>
  <pc:docChgLst>
    <pc:chgData name="Balaji Radhakrishnan" userId="S::u7322353@anu.edu.au::9a2e1227-9e47-4bb7-bf8e-52f9afc65fab" providerId="AD" clId="Web-{28D2C3CC-EE18-4083-A0BC-6F4A45EA48E5}"/>
    <pc:docChg chg="delSld modSld">
      <pc:chgData name="Balaji Radhakrishnan" userId="S::u7322353@anu.edu.au::9a2e1227-9e47-4bb7-bf8e-52f9afc65fab" providerId="AD" clId="Web-{28D2C3CC-EE18-4083-A0BC-6F4A45EA48E5}" dt="2023-02-07T03:57:54.360" v="94" actId="14100"/>
      <pc:docMkLst>
        <pc:docMk/>
      </pc:docMkLst>
      <pc:sldChg chg="addSp delSp">
        <pc:chgData name="Balaji Radhakrishnan" userId="S::u7322353@anu.edu.au::9a2e1227-9e47-4bb7-bf8e-52f9afc65fab" providerId="AD" clId="Web-{28D2C3CC-EE18-4083-A0BC-6F4A45EA48E5}" dt="2023-02-07T03:37:17.478" v="65"/>
        <pc:sldMkLst>
          <pc:docMk/>
          <pc:sldMk cId="3109501799" sldId="258"/>
        </pc:sldMkLst>
        <pc:spChg chg="add">
          <ac:chgData name="Balaji Radhakrishnan" userId="S::u7322353@anu.edu.au::9a2e1227-9e47-4bb7-bf8e-52f9afc65fab" providerId="AD" clId="Web-{28D2C3CC-EE18-4083-A0BC-6F4A45EA48E5}" dt="2023-02-07T03:37:17.478" v="65"/>
          <ac:spMkLst>
            <pc:docMk/>
            <pc:sldMk cId="3109501799" sldId="258"/>
            <ac:spMk id="2" creationId="{28AB3B43-CAF0-3937-6CE9-0735E123875D}"/>
          </ac:spMkLst>
        </pc:spChg>
        <pc:spChg chg="del">
          <ac:chgData name="Balaji Radhakrishnan" userId="S::u7322353@anu.edu.au::9a2e1227-9e47-4bb7-bf8e-52f9afc65fab" providerId="AD" clId="Web-{28D2C3CC-EE18-4083-A0BC-6F4A45EA48E5}" dt="2023-02-07T03:29:37.698" v="0"/>
          <ac:spMkLst>
            <pc:docMk/>
            <pc:sldMk cId="3109501799" sldId="258"/>
            <ac:spMk id="3" creationId="{2894E0A0-10C1-197D-34F0-EE7E0B07DBD0}"/>
          </ac:spMkLst>
        </pc:spChg>
        <pc:spChg chg="del">
          <ac:chgData name="Balaji Radhakrishnan" userId="S::u7322353@anu.edu.au::9a2e1227-9e47-4bb7-bf8e-52f9afc65fab" providerId="AD" clId="Web-{28D2C3CC-EE18-4083-A0BC-6F4A45EA48E5}" dt="2023-02-07T03:29:48.010" v="4"/>
          <ac:spMkLst>
            <pc:docMk/>
            <pc:sldMk cId="3109501799" sldId="258"/>
            <ac:spMk id="6" creationId="{B1F0E6E7-FE9E-4C88-8036-BAF0835CC4D8}"/>
          </ac:spMkLst>
        </pc:spChg>
        <pc:spChg chg="del">
          <ac:chgData name="Balaji Radhakrishnan" userId="S::u7322353@anu.edu.au::9a2e1227-9e47-4bb7-bf8e-52f9afc65fab" providerId="AD" clId="Web-{28D2C3CC-EE18-4083-A0BC-6F4A45EA48E5}" dt="2023-02-07T03:29:37.838" v="1"/>
          <ac:spMkLst>
            <pc:docMk/>
            <pc:sldMk cId="3109501799" sldId="258"/>
            <ac:spMk id="13" creationId="{DE843243-D5AF-4FB8-A0B6-47BAF2CEE0EC}"/>
          </ac:spMkLst>
        </pc:spChg>
        <pc:spChg chg="del">
          <ac:chgData name="Balaji Radhakrishnan" userId="S::u7322353@anu.edu.au::9a2e1227-9e47-4bb7-bf8e-52f9afc65fab" providerId="AD" clId="Web-{28D2C3CC-EE18-4083-A0BC-6F4A45EA48E5}" dt="2023-02-07T03:29:39.010" v="3"/>
          <ac:spMkLst>
            <pc:docMk/>
            <pc:sldMk cId="3109501799" sldId="258"/>
            <ac:spMk id="43" creationId="{F1C997B7-3BCB-422D-B850-6AD06C8FB9D1}"/>
          </ac:spMkLst>
        </pc:spChg>
        <pc:spChg chg="del">
          <ac:chgData name="Balaji Radhakrishnan" userId="S::u7322353@anu.edu.au::9a2e1227-9e47-4bb7-bf8e-52f9afc65fab" providerId="AD" clId="Web-{28D2C3CC-EE18-4083-A0BC-6F4A45EA48E5}" dt="2023-02-07T03:29:37.869" v="2"/>
          <ac:spMkLst>
            <pc:docMk/>
            <pc:sldMk cId="3109501799" sldId="258"/>
            <ac:spMk id="58" creationId="{82CC08AE-1854-427C-A409-844DADA8D46C}"/>
          </ac:spMkLst>
        </pc:spChg>
      </pc:sldChg>
      <pc:sldChg chg="addSp modSp">
        <pc:chgData name="Balaji Radhakrishnan" userId="S::u7322353@anu.edu.au::9a2e1227-9e47-4bb7-bf8e-52f9afc65fab" providerId="AD" clId="Web-{28D2C3CC-EE18-4083-A0BC-6F4A45EA48E5}" dt="2023-02-07T03:47:31.497" v="85" actId="14100"/>
        <pc:sldMkLst>
          <pc:docMk/>
          <pc:sldMk cId="2011919857" sldId="261"/>
        </pc:sldMkLst>
        <pc:spChg chg="mod">
          <ac:chgData name="Balaji Radhakrishnan" userId="S::u7322353@anu.edu.au::9a2e1227-9e47-4bb7-bf8e-52f9afc65fab" providerId="AD" clId="Web-{28D2C3CC-EE18-4083-A0BC-6F4A45EA48E5}" dt="2023-02-07T03:37:43.103" v="67" actId="1076"/>
          <ac:spMkLst>
            <pc:docMk/>
            <pc:sldMk cId="2011919857" sldId="261"/>
            <ac:spMk id="4" creationId="{EBF20B7A-39DA-4D7C-96BB-B2A9565A4D72}"/>
          </ac:spMkLst>
        </pc:spChg>
        <pc:spChg chg="add mod">
          <ac:chgData name="Balaji Radhakrishnan" userId="S::u7322353@anu.edu.au::9a2e1227-9e47-4bb7-bf8e-52f9afc65fab" providerId="AD" clId="Web-{28D2C3CC-EE18-4083-A0BC-6F4A45EA48E5}" dt="2023-02-07T03:38:34.433" v="74" actId="1076"/>
          <ac:spMkLst>
            <pc:docMk/>
            <pc:sldMk cId="2011919857" sldId="261"/>
            <ac:spMk id="7" creationId="{A3A12A0B-9B37-6770-64F2-3255A5624330}"/>
          </ac:spMkLst>
        </pc:spChg>
        <pc:spChg chg="mod">
          <ac:chgData name="Balaji Radhakrishnan" userId="S::u7322353@anu.edu.au::9a2e1227-9e47-4bb7-bf8e-52f9afc65fab" providerId="AD" clId="Web-{28D2C3CC-EE18-4083-A0BC-6F4A45EA48E5}" dt="2023-02-07T03:39:43.967" v="80" actId="20577"/>
          <ac:spMkLst>
            <pc:docMk/>
            <pc:sldMk cId="2011919857" sldId="261"/>
            <ac:spMk id="24" creationId="{F92EC24E-3E0A-471B-9A70-B29306D2DABB}"/>
          </ac:spMkLst>
        </pc:spChg>
        <pc:spChg chg="mod">
          <ac:chgData name="Balaji Radhakrishnan" userId="S::u7322353@anu.edu.au::9a2e1227-9e47-4bb7-bf8e-52f9afc65fab" providerId="AD" clId="Web-{28D2C3CC-EE18-4083-A0BC-6F4A45EA48E5}" dt="2023-02-07T03:47:31.497" v="85" actId="14100"/>
          <ac:spMkLst>
            <pc:docMk/>
            <pc:sldMk cId="2011919857" sldId="261"/>
            <ac:spMk id="39" creationId="{2B0040E8-BBFE-4B5E-9ADF-88F6C234CBAB}"/>
          </ac:spMkLst>
        </pc:spChg>
      </pc:sldChg>
      <pc:sldChg chg="modSp">
        <pc:chgData name="Balaji Radhakrishnan" userId="S::u7322353@anu.edu.au::9a2e1227-9e47-4bb7-bf8e-52f9afc65fab" providerId="AD" clId="Web-{28D2C3CC-EE18-4083-A0BC-6F4A45EA48E5}" dt="2023-02-07T03:31:37.983" v="36"/>
        <pc:sldMkLst>
          <pc:docMk/>
          <pc:sldMk cId="3716496139" sldId="262"/>
        </pc:sldMkLst>
        <pc:spChg chg="mod">
          <ac:chgData name="Balaji Radhakrishnan" userId="S::u7322353@anu.edu.au::9a2e1227-9e47-4bb7-bf8e-52f9afc65fab" providerId="AD" clId="Web-{28D2C3CC-EE18-4083-A0BC-6F4A45EA48E5}" dt="2023-02-07T03:31:37.983" v="36"/>
          <ac:spMkLst>
            <pc:docMk/>
            <pc:sldMk cId="3716496139" sldId="262"/>
            <ac:spMk id="6" creationId="{2EEEFBA2-D2C5-483D-A977-8998D1677BEF}"/>
          </ac:spMkLst>
        </pc:spChg>
      </pc:sldChg>
      <pc:sldChg chg="del">
        <pc:chgData name="Balaji Radhakrishnan" userId="S::u7322353@anu.edu.au::9a2e1227-9e47-4bb7-bf8e-52f9afc65fab" providerId="AD" clId="Web-{28D2C3CC-EE18-4083-A0BC-6F4A45EA48E5}" dt="2023-02-07T03:35:32.162" v="60"/>
        <pc:sldMkLst>
          <pc:docMk/>
          <pc:sldMk cId="2981683180" sldId="273"/>
        </pc:sldMkLst>
      </pc:sldChg>
      <pc:sldChg chg="addSp delSp modSp">
        <pc:chgData name="Balaji Radhakrishnan" userId="S::u7322353@anu.edu.au::9a2e1227-9e47-4bb7-bf8e-52f9afc65fab" providerId="AD" clId="Web-{28D2C3CC-EE18-4083-A0BC-6F4A45EA48E5}" dt="2023-02-07T03:39:15.591" v="79" actId="20577"/>
        <pc:sldMkLst>
          <pc:docMk/>
          <pc:sldMk cId="2806944598" sldId="275"/>
        </pc:sldMkLst>
        <pc:spChg chg="add mod">
          <ac:chgData name="Balaji Radhakrishnan" userId="S::u7322353@anu.edu.au::9a2e1227-9e47-4bb7-bf8e-52f9afc65fab" providerId="AD" clId="Web-{28D2C3CC-EE18-4083-A0BC-6F4A45EA48E5}" dt="2023-02-07T03:38:41.918" v="75" actId="1076"/>
          <ac:spMkLst>
            <pc:docMk/>
            <pc:sldMk cId="2806944598" sldId="275"/>
            <ac:spMk id="3" creationId="{A45F259E-5942-4EB5-583B-4E34DCCAC4A8}"/>
          </ac:spMkLst>
        </pc:spChg>
        <pc:spChg chg="del">
          <ac:chgData name="Balaji Radhakrishnan" userId="S::u7322353@anu.edu.au::9a2e1227-9e47-4bb7-bf8e-52f9afc65fab" providerId="AD" clId="Web-{28D2C3CC-EE18-4083-A0BC-6F4A45EA48E5}" dt="2023-02-07T03:36:42.945" v="63"/>
          <ac:spMkLst>
            <pc:docMk/>
            <pc:sldMk cId="2806944598" sldId="275"/>
            <ac:spMk id="9" creationId="{54B54C36-E55C-4D10-96EB-21DBB6481D7E}"/>
          </ac:spMkLst>
        </pc:spChg>
        <pc:spChg chg="mod">
          <ac:chgData name="Balaji Radhakrishnan" userId="S::u7322353@anu.edu.au::9a2e1227-9e47-4bb7-bf8e-52f9afc65fab" providerId="AD" clId="Web-{28D2C3CC-EE18-4083-A0BC-6F4A45EA48E5}" dt="2023-02-07T03:39:15.591" v="79" actId="20577"/>
          <ac:spMkLst>
            <pc:docMk/>
            <pc:sldMk cId="2806944598" sldId="275"/>
            <ac:spMk id="19" creationId="{9EF1D37D-7D53-43D9-B054-3B3A36C7C4FF}"/>
          </ac:spMkLst>
        </pc:spChg>
        <pc:spChg chg="del">
          <ac:chgData name="Balaji Radhakrishnan" userId="S::u7322353@anu.edu.au::9a2e1227-9e47-4bb7-bf8e-52f9afc65fab" providerId="AD" clId="Web-{28D2C3CC-EE18-4083-A0BC-6F4A45EA48E5}" dt="2023-02-07T03:36:51.196" v="64"/>
          <ac:spMkLst>
            <pc:docMk/>
            <pc:sldMk cId="2806944598" sldId="275"/>
            <ac:spMk id="21" creationId="{3C259BDD-35DF-471C-9AF0-858004861761}"/>
          </ac:spMkLst>
        </pc:spChg>
      </pc:sldChg>
      <pc:sldChg chg="addSp modSp mod modClrScheme chgLayout">
        <pc:chgData name="Balaji Radhakrishnan" userId="S::u7322353@anu.edu.au::9a2e1227-9e47-4bb7-bf8e-52f9afc65fab" providerId="AD" clId="Web-{28D2C3CC-EE18-4083-A0BC-6F4A45EA48E5}" dt="2023-02-07T03:57:54.360" v="94" actId="14100"/>
        <pc:sldMkLst>
          <pc:docMk/>
          <pc:sldMk cId="2820891809" sldId="278"/>
        </pc:sldMkLst>
        <pc:spChg chg="add mod">
          <ac:chgData name="Balaji Radhakrishnan" userId="S::u7322353@anu.edu.au::9a2e1227-9e47-4bb7-bf8e-52f9afc65fab" providerId="AD" clId="Web-{28D2C3CC-EE18-4083-A0BC-6F4A45EA48E5}" dt="2023-02-07T03:38:13.870" v="71" actId="14100"/>
          <ac:spMkLst>
            <pc:docMk/>
            <pc:sldMk cId="2820891809" sldId="278"/>
            <ac:spMk id="3" creationId="{E9B05939-10D0-650E-E953-0D75545E8380}"/>
          </ac:spMkLst>
        </pc:spChg>
        <pc:spChg chg="mod ord">
          <ac:chgData name="Balaji Radhakrishnan" userId="S::u7322353@anu.edu.au::9a2e1227-9e47-4bb7-bf8e-52f9afc65fab" providerId="AD" clId="Web-{28D2C3CC-EE18-4083-A0BC-6F4A45EA48E5}" dt="2023-02-07T03:57:33.094" v="87"/>
          <ac:spMkLst>
            <pc:docMk/>
            <pc:sldMk cId="2820891809" sldId="278"/>
            <ac:spMk id="11" creationId="{122A69A8-1CA3-486A-A675-DB22FF0D4A74}"/>
          </ac:spMkLst>
        </pc:spChg>
        <pc:spChg chg="mod ord">
          <ac:chgData name="Balaji Radhakrishnan" userId="S::u7322353@anu.edu.au::9a2e1227-9e47-4bb7-bf8e-52f9afc65fab" providerId="AD" clId="Web-{28D2C3CC-EE18-4083-A0BC-6F4A45EA48E5}" dt="2023-02-07T03:57:33.094" v="87"/>
          <ac:spMkLst>
            <pc:docMk/>
            <pc:sldMk cId="2820891809" sldId="278"/>
            <ac:spMk id="27" creationId="{AC2324A2-9A57-4433-8C66-C17D1D2703BF}"/>
          </ac:spMkLst>
        </pc:spChg>
        <pc:spChg chg="mod ord">
          <ac:chgData name="Balaji Radhakrishnan" userId="S::u7322353@anu.edu.au::9a2e1227-9e47-4bb7-bf8e-52f9afc65fab" providerId="AD" clId="Web-{28D2C3CC-EE18-4083-A0BC-6F4A45EA48E5}" dt="2023-02-07T03:57:33.094" v="87"/>
          <ac:spMkLst>
            <pc:docMk/>
            <pc:sldMk cId="2820891809" sldId="278"/>
            <ac:spMk id="35" creationId="{3802946B-CCE3-410C-94E7-47B2DFBB5F71}"/>
          </ac:spMkLst>
        </pc:spChg>
        <pc:spChg chg="mod ord">
          <ac:chgData name="Balaji Radhakrishnan" userId="S::u7322353@anu.edu.au::9a2e1227-9e47-4bb7-bf8e-52f9afc65fab" providerId="AD" clId="Web-{28D2C3CC-EE18-4083-A0BC-6F4A45EA48E5}" dt="2023-02-07T03:57:33.094" v="87"/>
          <ac:spMkLst>
            <pc:docMk/>
            <pc:sldMk cId="2820891809" sldId="278"/>
            <ac:spMk id="59" creationId="{FDAF9C5E-FFD5-49FC-9788-18CE8F0958C1}"/>
          </ac:spMkLst>
        </pc:spChg>
        <pc:picChg chg="mod">
          <ac:chgData name="Balaji Radhakrishnan" userId="S::u7322353@anu.edu.au::9a2e1227-9e47-4bb7-bf8e-52f9afc65fab" providerId="AD" clId="Web-{28D2C3CC-EE18-4083-A0BC-6F4A45EA48E5}" dt="2023-02-07T03:57:54.360" v="94" actId="14100"/>
          <ac:picMkLst>
            <pc:docMk/>
            <pc:sldMk cId="2820891809" sldId="278"/>
            <ac:picMk id="5" creationId="{C57AC64E-8DBE-94E9-C583-DB77ACD9E99A}"/>
          </ac:picMkLst>
        </pc:picChg>
      </pc:sldChg>
      <pc:sldChg chg="addSp delSp modSp mod modClrScheme chgLayout">
        <pc:chgData name="Balaji Radhakrishnan" userId="S::u7322353@anu.edu.au::9a2e1227-9e47-4bb7-bf8e-52f9afc65fab" providerId="AD" clId="Web-{28D2C3CC-EE18-4083-A0BC-6F4A45EA48E5}" dt="2023-02-07T03:38:04.120" v="69" actId="14100"/>
        <pc:sldMkLst>
          <pc:docMk/>
          <pc:sldMk cId="1548100180" sldId="279"/>
        </pc:sldMkLst>
        <pc:spChg chg="add del mod ord">
          <ac:chgData name="Balaji Radhakrishnan" userId="S::u7322353@anu.edu.au::9a2e1227-9e47-4bb7-bf8e-52f9afc65fab" providerId="AD" clId="Web-{28D2C3CC-EE18-4083-A0BC-6F4A45EA48E5}" dt="2023-02-07T03:30:46.997" v="18"/>
          <ac:spMkLst>
            <pc:docMk/>
            <pc:sldMk cId="1548100180" sldId="279"/>
            <ac:spMk id="2" creationId="{8346FF4D-271C-10A3-BD78-0E8D3EAE6DD1}"/>
          </ac:spMkLst>
        </pc:spChg>
        <pc:spChg chg="del mod ord">
          <ac:chgData name="Balaji Radhakrishnan" userId="S::u7322353@anu.edu.au::9a2e1227-9e47-4bb7-bf8e-52f9afc65fab" providerId="AD" clId="Web-{28D2C3CC-EE18-4083-A0BC-6F4A45EA48E5}" dt="2023-02-07T03:34:18.050" v="50"/>
          <ac:spMkLst>
            <pc:docMk/>
            <pc:sldMk cId="1548100180" sldId="279"/>
            <ac:spMk id="3" creationId="{2FF8C24C-F5C5-EAF1-230D-052C9EC04FE9}"/>
          </ac:spMkLst>
        </pc:spChg>
        <pc:spChg chg="add mod">
          <ac:chgData name="Balaji Radhakrishnan" userId="S::u7322353@anu.edu.au::9a2e1227-9e47-4bb7-bf8e-52f9afc65fab" providerId="AD" clId="Web-{28D2C3CC-EE18-4083-A0BC-6F4A45EA48E5}" dt="2023-02-07T03:38:04.120" v="69" actId="14100"/>
          <ac:spMkLst>
            <pc:docMk/>
            <pc:sldMk cId="1548100180" sldId="279"/>
            <ac:spMk id="3" creationId="{CB5E0469-9803-530B-E0FC-EB21E787FA8F}"/>
          </ac:spMkLst>
        </pc:spChg>
        <pc:spChg chg="add del mod ord">
          <ac:chgData name="Balaji Radhakrishnan" userId="S::u7322353@anu.edu.au::9a2e1227-9e47-4bb7-bf8e-52f9afc65fab" providerId="AD" clId="Web-{28D2C3CC-EE18-4083-A0BC-6F4A45EA48E5}" dt="2023-02-07T03:30:46.997" v="17"/>
          <ac:spMkLst>
            <pc:docMk/>
            <pc:sldMk cId="1548100180" sldId="279"/>
            <ac:spMk id="4" creationId="{8FB64550-8345-5B7A-F30E-2A850C805A26}"/>
          </ac:spMkLst>
        </pc:spChg>
        <pc:spChg chg="add del mod ord">
          <ac:chgData name="Balaji Radhakrishnan" userId="S::u7322353@anu.edu.au::9a2e1227-9e47-4bb7-bf8e-52f9afc65fab" providerId="AD" clId="Web-{28D2C3CC-EE18-4083-A0BC-6F4A45EA48E5}" dt="2023-02-07T03:30:46.997" v="15"/>
          <ac:spMkLst>
            <pc:docMk/>
            <pc:sldMk cId="1548100180" sldId="279"/>
            <ac:spMk id="5" creationId="{0484152E-059F-72F4-C4E8-913F425DE0E7}"/>
          </ac:spMkLst>
        </pc:spChg>
        <pc:spChg chg="add del mod ord">
          <ac:chgData name="Balaji Radhakrishnan" userId="S::u7322353@anu.edu.au::9a2e1227-9e47-4bb7-bf8e-52f9afc65fab" providerId="AD" clId="Web-{28D2C3CC-EE18-4083-A0BC-6F4A45EA48E5}" dt="2023-02-07T03:30:46.997" v="13"/>
          <ac:spMkLst>
            <pc:docMk/>
            <pc:sldMk cId="1548100180" sldId="279"/>
            <ac:spMk id="6" creationId="{A32344CB-54D3-0424-7454-FD2C2D9B1226}"/>
          </ac:spMkLst>
        </pc:spChg>
        <pc:spChg chg="add del mod ord">
          <ac:chgData name="Balaji Radhakrishnan" userId="S::u7322353@anu.edu.au::9a2e1227-9e47-4bb7-bf8e-52f9afc65fab" providerId="AD" clId="Web-{28D2C3CC-EE18-4083-A0BC-6F4A45EA48E5}" dt="2023-02-07T03:30:46.997" v="11"/>
          <ac:spMkLst>
            <pc:docMk/>
            <pc:sldMk cId="1548100180" sldId="279"/>
            <ac:spMk id="8" creationId="{BB7801A8-1E7A-A685-D9EA-1A6E8C863D46}"/>
          </ac:spMkLst>
        </pc:spChg>
        <pc:spChg chg="add del mod ord">
          <ac:chgData name="Balaji Radhakrishnan" userId="S::u7322353@anu.edu.au::9a2e1227-9e47-4bb7-bf8e-52f9afc65fab" providerId="AD" clId="Web-{28D2C3CC-EE18-4083-A0BC-6F4A45EA48E5}" dt="2023-02-07T03:30:46.997" v="16"/>
          <ac:spMkLst>
            <pc:docMk/>
            <pc:sldMk cId="1548100180" sldId="279"/>
            <ac:spMk id="9" creationId="{8B5835B4-4DB2-897E-A0EA-8A7B7BD446C3}"/>
          </ac:spMkLst>
        </pc:spChg>
        <pc:spChg chg="mod ord">
          <ac:chgData name="Balaji Radhakrishnan" userId="S::u7322353@anu.edu.au::9a2e1227-9e47-4bb7-bf8e-52f9afc65fab" providerId="AD" clId="Web-{28D2C3CC-EE18-4083-A0BC-6F4A45EA48E5}" dt="2023-02-07T03:30:35.777" v="5"/>
          <ac:spMkLst>
            <pc:docMk/>
            <pc:sldMk cId="1548100180" sldId="279"/>
            <ac:spMk id="10" creationId="{B2981E3D-54C8-4A85-9DAB-CE41C50EA30D}"/>
          </ac:spMkLst>
        </pc:spChg>
        <pc:spChg chg="mod ord">
          <ac:chgData name="Balaji Radhakrishnan" userId="S::u7322353@anu.edu.au::9a2e1227-9e47-4bb7-bf8e-52f9afc65fab" providerId="AD" clId="Web-{28D2C3CC-EE18-4083-A0BC-6F4A45EA48E5}" dt="2023-02-07T03:30:35.777" v="5"/>
          <ac:spMkLst>
            <pc:docMk/>
            <pc:sldMk cId="1548100180" sldId="279"/>
            <ac:spMk id="11" creationId="{122A69A8-1CA3-486A-A675-DB22FF0D4A74}"/>
          </ac:spMkLst>
        </pc:spChg>
        <pc:spChg chg="add del mod ord">
          <ac:chgData name="Balaji Radhakrishnan" userId="S::u7322353@anu.edu.au::9a2e1227-9e47-4bb7-bf8e-52f9afc65fab" providerId="AD" clId="Web-{28D2C3CC-EE18-4083-A0BC-6F4A45EA48E5}" dt="2023-02-07T03:30:46.997" v="14"/>
          <ac:spMkLst>
            <pc:docMk/>
            <pc:sldMk cId="1548100180" sldId="279"/>
            <ac:spMk id="12" creationId="{E542A077-AD11-0AD9-5AC7-B48F542331A3}"/>
          </ac:spMkLst>
        </pc:spChg>
        <pc:spChg chg="add del mod ord">
          <ac:chgData name="Balaji Radhakrishnan" userId="S::u7322353@anu.edu.au::9a2e1227-9e47-4bb7-bf8e-52f9afc65fab" providerId="AD" clId="Web-{28D2C3CC-EE18-4083-A0BC-6F4A45EA48E5}" dt="2023-02-07T03:30:46.997" v="12"/>
          <ac:spMkLst>
            <pc:docMk/>
            <pc:sldMk cId="1548100180" sldId="279"/>
            <ac:spMk id="13" creationId="{FA89D108-30C5-4B30-893C-5EDDE3E550ED}"/>
          </ac:spMkLst>
        </pc:spChg>
        <pc:spChg chg="add del mod ord">
          <ac:chgData name="Balaji Radhakrishnan" userId="S::u7322353@anu.edu.au::9a2e1227-9e47-4bb7-bf8e-52f9afc65fab" providerId="AD" clId="Web-{28D2C3CC-EE18-4083-A0BC-6F4A45EA48E5}" dt="2023-02-07T03:30:46.997" v="10"/>
          <ac:spMkLst>
            <pc:docMk/>
            <pc:sldMk cId="1548100180" sldId="279"/>
            <ac:spMk id="14" creationId="{FB02B47B-D450-2F8E-1A85-CB475E462C35}"/>
          </ac:spMkLst>
        </pc:spChg>
        <pc:spChg chg="add del mod ord">
          <ac:chgData name="Balaji Radhakrishnan" userId="S::u7322353@anu.edu.au::9a2e1227-9e47-4bb7-bf8e-52f9afc65fab" providerId="AD" clId="Web-{28D2C3CC-EE18-4083-A0BC-6F4A45EA48E5}" dt="2023-02-07T03:30:46.997" v="9"/>
          <ac:spMkLst>
            <pc:docMk/>
            <pc:sldMk cId="1548100180" sldId="279"/>
            <ac:spMk id="15" creationId="{9950505D-E64E-5CAA-1B25-B44B7E49B5BB}"/>
          </ac:spMkLst>
        </pc:spChg>
        <pc:spChg chg="add del mod ord">
          <ac:chgData name="Balaji Radhakrishnan" userId="S::u7322353@anu.edu.au::9a2e1227-9e47-4bb7-bf8e-52f9afc65fab" providerId="AD" clId="Web-{28D2C3CC-EE18-4083-A0BC-6F4A45EA48E5}" dt="2023-02-07T03:30:46.997" v="8"/>
          <ac:spMkLst>
            <pc:docMk/>
            <pc:sldMk cId="1548100180" sldId="279"/>
            <ac:spMk id="16" creationId="{4A05A147-910E-B032-1155-2A248BEF9F8D}"/>
          </ac:spMkLst>
        </pc:spChg>
        <pc:spChg chg="add del mod ord">
          <ac:chgData name="Balaji Radhakrishnan" userId="S::u7322353@anu.edu.au::9a2e1227-9e47-4bb7-bf8e-52f9afc65fab" providerId="AD" clId="Web-{28D2C3CC-EE18-4083-A0BC-6F4A45EA48E5}" dt="2023-02-07T03:30:46.981" v="7"/>
          <ac:spMkLst>
            <pc:docMk/>
            <pc:sldMk cId="1548100180" sldId="279"/>
            <ac:spMk id="17" creationId="{3EC9E9D2-4578-9E2D-4137-2E8607390259}"/>
          </ac:spMkLst>
        </pc:spChg>
        <pc:spChg chg="add mod">
          <ac:chgData name="Balaji Radhakrishnan" userId="S::u7322353@anu.edu.au::9a2e1227-9e47-4bb7-bf8e-52f9afc65fab" providerId="AD" clId="Web-{28D2C3CC-EE18-4083-A0BC-6F4A45EA48E5}" dt="2023-02-07T03:34:52.348" v="56" actId="1076"/>
          <ac:spMkLst>
            <pc:docMk/>
            <pc:sldMk cId="1548100180" sldId="279"/>
            <ac:spMk id="19" creationId="{E68EB6EA-7F59-4C3C-1DFF-2BD7611992C1}"/>
          </ac:spMkLst>
        </pc:spChg>
        <pc:spChg chg="add del mod">
          <ac:chgData name="Balaji Radhakrishnan" userId="S::u7322353@anu.edu.au::9a2e1227-9e47-4bb7-bf8e-52f9afc65fab" providerId="AD" clId="Web-{28D2C3CC-EE18-4083-A0BC-6F4A45EA48E5}" dt="2023-02-07T03:34:21.285" v="51"/>
          <ac:spMkLst>
            <pc:docMk/>
            <pc:sldMk cId="1548100180" sldId="279"/>
            <ac:spMk id="21" creationId="{ADF79F25-8CF4-8F06-6864-E29EFEB8E724}"/>
          </ac:spMkLst>
        </pc:spChg>
        <pc:spChg chg="mod ord">
          <ac:chgData name="Balaji Radhakrishnan" userId="S::u7322353@anu.edu.au::9a2e1227-9e47-4bb7-bf8e-52f9afc65fab" providerId="AD" clId="Web-{28D2C3CC-EE18-4083-A0BC-6F4A45EA48E5}" dt="2023-02-07T03:30:35.777" v="5"/>
          <ac:spMkLst>
            <pc:docMk/>
            <pc:sldMk cId="1548100180" sldId="279"/>
            <ac:spMk id="35" creationId="{3802946B-CCE3-410C-94E7-47B2DFBB5F71}"/>
          </ac:spMkLst>
        </pc:spChg>
        <pc:graphicFrameChg chg="mod">
          <ac:chgData name="Balaji Radhakrishnan" userId="S::u7322353@anu.edu.au::9a2e1227-9e47-4bb7-bf8e-52f9afc65fab" providerId="AD" clId="Web-{28D2C3CC-EE18-4083-A0BC-6F4A45EA48E5}" dt="2023-02-07T03:35:20.911" v="59" actId="1076"/>
          <ac:graphicFrameMkLst>
            <pc:docMk/>
            <pc:sldMk cId="1548100180" sldId="279"/>
            <ac:graphicFrameMk id="7" creationId="{42898D13-2B42-89E9-8895-48A1B817A246}"/>
          </ac:graphicFrameMkLst>
        </pc:graphicFrameChg>
      </pc:sldChg>
    </pc:docChg>
  </pc:docChgLst>
  <pc:docChgLst>
    <pc:chgData name="Balaji Radhakrishnan" userId="S::u7322353@anu.edu.au::9a2e1227-9e47-4bb7-bf8e-52f9afc65fab" providerId="AD" clId="Web-{A5120D7B-64F2-406F-970D-4A38D63F079A}"/>
    <pc:docChg chg="addSld delSld modSld">
      <pc:chgData name="Balaji Radhakrishnan" userId="S::u7322353@anu.edu.au::9a2e1227-9e47-4bb7-bf8e-52f9afc65fab" providerId="AD" clId="Web-{A5120D7B-64F2-406F-970D-4A38D63F079A}" dt="2023-02-07T03:17:13.587" v="73" actId="20577"/>
      <pc:docMkLst>
        <pc:docMk/>
      </pc:docMkLst>
      <pc:sldChg chg="modSp">
        <pc:chgData name="Balaji Radhakrishnan" userId="S::u7322353@anu.edu.au::9a2e1227-9e47-4bb7-bf8e-52f9afc65fab" providerId="AD" clId="Web-{A5120D7B-64F2-406F-970D-4A38D63F079A}" dt="2023-02-07T03:14:49.849" v="13" actId="20577"/>
        <pc:sldMkLst>
          <pc:docMk/>
          <pc:sldMk cId="2184235863" sldId="257"/>
        </pc:sldMkLst>
        <pc:spChg chg="mod">
          <ac:chgData name="Balaji Radhakrishnan" userId="S::u7322353@anu.edu.au::9a2e1227-9e47-4bb7-bf8e-52f9afc65fab" providerId="AD" clId="Web-{A5120D7B-64F2-406F-970D-4A38D63F079A}" dt="2023-02-07T03:14:49.849" v="13" actId="20577"/>
          <ac:spMkLst>
            <pc:docMk/>
            <pc:sldMk cId="2184235863" sldId="257"/>
            <ac:spMk id="27" creationId="{AC2324A2-9A57-4433-8C66-C17D1D2703BF}"/>
          </ac:spMkLst>
        </pc:spChg>
        <pc:spChg chg="mod">
          <ac:chgData name="Balaji Radhakrishnan" userId="S::u7322353@anu.edu.au::9a2e1227-9e47-4bb7-bf8e-52f9afc65fab" providerId="AD" clId="Web-{A5120D7B-64F2-406F-970D-4A38D63F079A}" dt="2023-02-07T03:14:26.723" v="7" actId="20577"/>
          <ac:spMkLst>
            <pc:docMk/>
            <pc:sldMk cId="2184235863" sldId="257"/>
            <ac:spMk id="59" creationId="{FDAF9C5E-FFD5-49FC-9788-18CE8F0958C1}"/>
          </ac:spMkLst>
        </pc:spChg>
      </pc:sldChg>
      <pc:sldChg chg="new del">
        <pc:chgData name="Balaji Radhakrishnan" userId="S::u7322353@anu.edu.au::9a2e1227-9e47-4bb7-bf8e-52f9afc65fab" providerId="AD" clId="Web-{A5120D7B-64F2-406F-970D-4A38D63F079A}" dt="2023-02-07T03:14:42.177" v="11"/>
        <pc:sldMkLst>
          <pc:docMk/>
          <pc:sldMk cId="74162857" sldId="278"/>
        </pc:sldMkLst>
      </pc:sldChg>
      <pc:sldChg chg="new del">
        <pc:chgData name="Balaji Radhakrishnan" userId="S::u7322353@anu.edu.au::9a2e1227-9e47-4bb7-bf8e-52f9afc65fab" providerId="AD" clId="Web-{A5120D7B-64F2-406F-970D-4A38D63F079A}" dt="2023-02-07T03:14:32.208" v="9"/>
        <pc:sldMkLst>
          <pc:docMk/>
          <pc:sldMk cId="199099623" sldId="278"/>
        </pc:sldMkLst>
      </pc:sldChg>
      <pc:sldChg chg="modSp add replId">
        <pc:chgData name="Balaji Radhakrishnan" userId="S::u7322353@anu.edu.au::9a2e1227-9e47-4bb7-bf8e-52f9afc65fab" providerId="AD" clId="Web-{A5120D7B-64F2-406F-970D-4A38D63F079A}" dt="2023-02-07T03:17:13.587" v="73" actId="20577"/>
        <pc:sldMkLst>
          <pc:docMk/>
          <pc:sldMk cId="2820891809" sldId="278"/>
        </pc:sldMkLst>
        <pc:spChg chg="mod">
          <ac:chgData name="Balaji Radhakrishnan" userId="S::u7322353@anu.edu.au::9a2e1227-9e47-4bb7-bf8e-52f9afc65fab" providerId="AD" clId="Web-{A5120D7B-64F2-406F-970D-4A38D63F079A}" dt="2023-02-07T03:15:23.428" v="23" actId="1076"/>
          <ac:spMkLst>
            <pc:docMk/>
            <pc:sldMk cId="2820891809" sldId="278"/>
            <ac:spMk id="27" creationId="{AC2324A2-9A57-4433-8C66-C17D1D2703BF}"/>
          </ac:spMkLst>
        </pc:spChg>
        <pc:spChg chg="mod">
          <ac:chgData name="Balaji Radhakrishnan" userId="S::u7322353@anu.edu.au::9a2e1227-9e47-4bb7-bf8e-52f9afc65fab" providerId="AD" clId="Web-{A5120D7B-64F2-406F-970D-4A38D63F079A}" dt="2023-02-07T03:17:13.587" v="73" actId="20577"/>
          <ac:spMkLst>
            <pc:docMk/>
            <pc:sldMk cId="2820891809" sldId="278"/>
            <ac:spMk id="59" creationId="{FDAF9C5E-FFD5-49FC-9788-18CE8F0958C1}"/>
          </ac:spMkLst>
        </pc:spChg>
      </pc:sldChg>
    </pc:docChg>
  </pc:docChgLst>
  <pc:docChgLst>
    <pc:chgData clId="Web-{F9E68C79-1F8F-444C-BC5E-592E30D7C9DB}"/>
    <pc:docChg chg="modSld">
      <pc:chgData name="" userId="" providerId="" clId="Web-{F9E68C79-1F8F-444C-BC5E-592E30D7C9DB}" dt="2023-02-07T03:06:59.690" v="1" actId="20577"/>
      <pc:docMkLst>
        <pc:docMk/>
      </pc:docMkLst>
      <pc:sldChg chg="modSp">
        <pc:chgData name="" userId="" providerId="" clId="Web-{F9E68C79-1F8F-444C-BC5E-592E30D7C9DB}" dt="2023-02-07T03:06:59.690" v="1" actId="20577"/>
        <pc:sldMkLst>
          <pc:docMk/>
          <pc:sldMk cId="4041433082" sldId="256"/>
        </pc:sldMkLst>
        <pc:spChg chg="mod">
          <ac:chgData name="" userId="" providerId="" clId="Web-{F9E68C79-1F8F-444C-BC5E-592E30D7C9DB}" dt="2023-02-07T03:06:59.690" v="1" actId="20577"/>
          <ac:spMkLst>
            <pc:docMk/>
            <pc:sldMk cId="4041433082" sldId="256"/>
            <ac:spMk id="13" creationId="{88D1462E-973D-4427-A664-EF751DF59796}"/>
          </ac:spMkLst>
        </pc:spChg>
      </pc:sldChg>
    </pc:docChg>
  </pc:docChgLst>
  <pc:docChgLst>
    <pc:chgData name="Balaji Radhakrishnan" userId="S::u7322353@anu.edu.au::9a2e1227-9e47-4bb7-bf8e-52f9afc65fab" providerId="AD" clId="Web-{4A4D56BF-955A-421D-B2AF-62FD6973367F}"/>
    <pc:docChg chg="modSld">
      <pc:chgData name="Balaji Radhakrishnan" userId="S::u7322353@anu.edu.au::9a2e1227-9e47-4bb7-bf8e-52f9afc65fab" providerId="AD" clId="Web-{4A4D56BF-955A-421D-B2AF-62FD6973367F}" dt="2023-02-07T03:28:49.413" v="26" actId="20577"/>
      <pc:docMkLst>
        <pc:docMk/>
      </pc:docMkLst>
      <pc:sldChg chg="delSp">
        <pc:chgData name="Balaji Radhakrishnan" userId="S::u7322353@anu.edu.au::9a2e1227-9e47-4bb7-bf8e-52f9afc65fab" providerId="AD" clId="Web-{4A4D56BF-955A-421D-B2AF-62FD6973367F}" dt="2023-02-07T03:28:09.928" v="2"/>
        <pc:sldMkLst>
          <pc:docMk/>
          <pc:sldMk cId="2820891809" sldId="278"/>
        </pc:sldMkLst>
        <pc:picChg chg="del">
          <ac:chgData name="Balaji Radhakrishnan" userId="S::u7322353@anu.edu.au::9a2e1227-9e47-4bb7-bf8e-52f9afc65fab" providerId="AD" clId="Web-{4A4D56BF-955A-421D-B2AF-62FD6973367F}" dt="2023-02-07T03:28:09.928" v="2"/>
          <ac:picMkLst>
            <pc:docMk/>
            <pc:sldMk cId="2820891809" sldId="278"/>
            <ac:picMk id="2" creationId="{058E1763-6B52-A2D7-5AC1-7AE7C403E791}"/>
          </ac:picMkLst>
        </pc:picChg>
        <pc:picChg chg="del">
          <ac:chgData name="Balaji Radhakrishnan" userId="S::u7322353@anu.edu.au::9a2e1227-9e47-4bb7-bf8e-52f9afc65fab" providerId="AD" clId="Web-{4A4D56BF-955A-421D-B2AF-62FD6973367F}" dt="2023-02-07T03:28:09.928" v="1"/>
          <ac:picMkLst>
            <pc:docMk/>
            <pc:sldMk cId="2820891809" sldId="278"/>
            <ac:picMk id="3" creationId="{94FD0430-B910-CBC5-7D01-6A747D9EC4FA}"/>
          </ac:picMkLst>
        </pc:picChg>
        <pc:picChg chg="del">
          <ac:chgData name="Balaji Radhakrishnan" userId="S::u7322353@anu.edu.au::9a2e1227-9e47-4bb7-bf8e-52f9afc65fab" providerId="AD" clId="Web-{4A4D56BF-955A-421D-B2AF-62FD6973367F}" dt="2023-02-07T03:28:09.928" v="0"/>
          <ac:picMkLst>
            <pc:docMk/>
            <pc:sldMk cId="2820891809" sldId="278"/>
            <ac:picMk id="4" creationId="{FE8EAD8E-CDFF-834A-3430-3ED82C492F3E}"/>
          </ac:picMkLst>
        </pc:picChg>
      </pc:sldChg>
      <pc:sldChg chg="addSp modSp">
        <pc:chgData name="Balaji Radhakrishnan" userId="S::u7322353@anu.edu.au::9a2e1227-9e47-4bb7-bf8e-52f9afc65fab" providerId="AD" clId="Web-{4A4D56BF-955A-421D-B2AF-62FD6973367F}" dt="2023-02-07T03:28:49.413" v="26" actId="20577"/>
        <pc:sldMkLst>
          <pc:docMk/>
          <pc:sldMk cId="1548100180" sldId="279"/>
        </pc:sldMkLst>
        <pc:spChg chg="add mod">
          <ac:chgData name="Balaji Radhakrishnan" userId="S::u7322353@anu.edu.au::9a2e1227-9e47-4bb7-bf8e-52f9afc65fab" providerId="AD" clId="Web-{4A4D56BF-955A-421D-B2AF-62FD6973367F}" dt="2023-02-07T03:28:49.413" v="26" actId="20577"/>
          <ac:spMkLst>
            <pc:docMk/>
            <pc:sldMk cId="1548100180" sldId="279"/>
            <ac:spMk id="3" creationId="{2FF8C24C-F5C5-EAF1-230D-052C9EC04FE9}"/>
          </ac:spMkLst>
        </pc:spChg>
        <pc:graphicFrameChg chg="mod">
          <ac:chgData name="Balaji Radhakrishnan" userId="S::u7322353@anu.edu.au::9a2e1227-9e47-4bb7-bf8e-52f9afc65fab" providerId="AD" clId="Web-{4A4D56BF-955A-421D-B2AF-62FD6973367F}" dt="2023-02-07T03:28:18.959" v="3" actId="1076"/>
          <ac:graphicFrameMkLst>
            <pc:docMk/>
            <pc:sldMk cId="1548100180" sldId="279"/>
            <ac:graphicFrameMk id="7" creationId="{42898D13-2B42-89E9-8895-48A1B817A246}"/>
          </ac:graphicFrameMkLst>
        </pc:graphicFrameChg>
      </pc:sldChg>
    </pc:docChg>
  </pc:docChgLst>
  <pc:docChgLst>
    <pc:chgData name="Balaji Radhakrishnan" userId="S::u7322353@anu.edu.au::9a2e1227-9e47-4bb7-bf8e-52f9afc65fab" providerId="AD" clId="Web-{C304168C-520C-4B90-8061-2884E44E3D0E}"/>
    <pc:docChg chg="modSld">
      <pc:chgData name="Balaji Radhakrishnan" userId="S::u7322353@anu.edu.au::9a2e1227-9e47-4bb7-bf8e-52f9afc65fab" providerId="AD" clId="Web-{C304168C-520C-4B90-8061-2884E44E3D0E}" dt="2023-02-07T03:18:35.374" v="2"/>
      <pc:docMkLst>
        <pc:docMk/>
      </pc:docMkLst>
      <pc:sldChg chg="addSp delSp modSp">
        <pc:chgData name="Balaji Radhakrishnan" userId="S::u7322353@anu.edu.au::9a2e1227-9e47-4bb7-bf8e-52f9afc65fab" providerId="AD" clId="Web-{C304168C-520C-4B90-8061-2884E44E3D0E}" dt="2023-02-07T03:18:35.374" v="2"/>
        <pc:sldMkLst>
          <pc:docMk/>
          <pc:sldMk cId="2820891809" sldId="278"/>
        </pc:sldMkLst>
        <pc:spChg chg="add del mod">
          <ac:chgData name="Balaji Radhakrishnan" userId="S::u7322353@anu.edu.au::9a2e1227-9e47-4bb7-bf8e-52f9afc65fab" providerId="AD" clId="Web-{C304168C-520C-4B90-8061-2884E44E3D0E}" dt="2023-02-07T03:18:31.186" v="1"/>
          <ac:spMkLst>
            <pc:docMk/>
            <pc:sldMk cId="2820891809" sldId="278"/>
            <ac:spMk id="3" creationId="{145EDCA4-BD5E-8866-62E1-F08903317E80}"/>
          </ac:spMkLst>
        </pc:spChg>
        <pc:spChg chg="add mod">
          <ac:chgData name="Balaji Radhakrishnan" userId="S::u7322353@anu.edu.au::9a2e1227-9e47-4bb7-bf8e-52f9afc65fab" providerId="AD" clId="Web-{C304168C-520C-4B90-8061-2884E44E3D0E}" dt="2023-02-07T03:18:35.374" v="2"/>
          <ac:spMkLst>
            <pc:docMk/>
            <pc:sldMk cId="2820891809" sldId="278"/>
            <ac:spMk id="6" creationId="{BA02DC3D-B012-AE59-9C70-7785C6C4D3BF}"/>
          </ac:spMkLst>
        </pc:spChg>
        <pc:picChg chg="add del mod ord modCrop">
          <ac:chgData name="Balaji Radhakrishnan" userId="S::u7322353@anu.edu.au::9a2e1227-9e47-4bb7-bf8e-52f9afc65fab" providerId="AD" clId="Web-{C304168C-520C-4B90-8061-2884E44E3D0E}" dt="2023-02-07T03:18:35.374" v="2"/>
          <ac:picMkLst>
            <pc:docMk/>
            <pc:sldMk cId="2820891809" sldId="278"/>
            <ac:picMk id="4" creationId="{3B44A03D-0A40-F347-CC07-43D154E9E02F}"/>
          </ac:picMkLst>
        </pc:picChg>
        <pc:picChg chg="del">
          <ac:chgData name="Balaji Radhakrishnan" userId="S::u7322353@anu.edu.au::9a2e1227-9e47-4bb7-bf8e-52f9afc65fab" providerId="AD" clId="Web-{C304168C-520C-4B90-8061-2884E44E3D0E}" dt="2023-02-07T03:18:25.514" v="0"/>
          <ac:picMkLst>
            <pc:docMk/>
            <pc:sldMk cId="2820891809" sldId="278"/>
            <ac:picMk id="116" creationId="{2F0ECB9B-426D-40BC-918A-2C82968A05C8}"/>
          </ac:picMkLst>
        </pc:picChg>
      </pc:sldChg>
    </pc:docChg>
  </pc:docChgLst>
  <pc:docChgLst>
    <pc:chgData name="Bhargav Ashok" userId="S::u7172176@anu.edu.au::4a787335-44b2-415c-b317-89d031a7ebfb" providerId="AD" clId="Web-{F9E68C79-1F8F-444C-BC5E-592E30D7C9DB}"/>
    <pc:docChg chg="modSld">
      <pc:chgData name="Bhargav Ashok" userId="S::u7172176@anu.edu.au::4a787335-44b2-415c-b317-89d031a7ebfb" providerId="AD" clId="Web-{F9E68C79-1F8F-444C-BC5E-592E30D7C9DB}" dt="2023-02-07T03:07:26.051" v="8" actId="20577"/>
      <pc:docMkLst>
        <pc:docMk/>
      </pc:docMkLst>
      <pc:sldChg chg="modSp">
        <pc:chgData name="Bhargav Ashok" userId="S::u7172176@anu.edu.au::4a787335-44b2-415c-b317-89d031a7ebfb" providerId="AD" clId="Web-{F9E68C79-1F8F-444C-BC5E-592E30D7C9DB}" dt="2023-02-07T03:07:26.051" v="8" actId="20577"/>
        <pc:sldMkLst>
          <pc:docMk/>
          <pc:sldMk cId="4041433082" sldId="256"/>
        </pc:sldMkLst>
        <pc:spChg chg="mod">
          <ac:chgData name="Bhargav Ashok" userId="S::u7172176@anu.edu.au::4a787335-44b2-415c-b317-89d031a7ebfb" providerId="AD" clId="Web-{F9E68C79-1F8F-444C-BC5E-592E30D7C9DB}" dt="2023-02-07T03:07:26.051" v="8" actId="20577"/>
          <ac:spMkLst>
            <pc:docMk/>
            <pc:sldMk cId="4041433082" sldId="256"/>
            <ac:spMk id="13" creationId="{88D1462E-973D-4427-A664-EF751DF59796}"/>
          </ac:spMkLst>
        </pc:spChg>
      </pc:sldChg>
    </pc:docChg>
  </pc:docChgLst>
  <pc:docChgLst>
    <pc:chgData name="Balaji Radhakrishnan" userId="S::u7322353@anu.edu.au::9a2e1227-9e47-4bb7-bf8e-52f9afc65fab" providerId="AD" clId="Web-{C4755885-7A3A-466B-B2C8-F50E23B76D93}"/>
    <pc:docChg chg="addSld modSld">
      <pc:chgData name="Balaji Radhakrishnan" userId="S::u7322353@anu.edu.au::9a2e1227-9e47-4bb7-bf8e-52f9afc65fab" providerId="AD" clId="Web-{C4755885-7A3A-466B-B2C8-F50E23B76D93}" dt="2023-02-07T03:24:11.175" v="44"/>
      <pc:docMkLst>
        <pc:docMk/>
      </pc:docMkLst>
      <pc:sldChg chg="addSp delSp modSp">
        <pc:chgData name="Balaji Radhakrishnan" userId="S::u7322353@anu.edu.au::9a2e1227-9e47-4bb7-bf8e-52f9afc65fab" providerId="AD" clId="Web-{C4755885-7A3A-466B-B2C8-F50E23B76D93}" dt="2023-02-07T03:22:32.188" v="12"/>
        <pc:sldMkLst>
          <pc:docMk/>
          <pc:sldMk cId="2820891809" sldId="278"/>
        </pc:sldMkLst>
        <pc:spChg chg="del">
          <ac:chgData name="Balaji Radhakrishnan" userId="S::u7322353@anu.edu.au::9a2e1227-9e47-4bb7-bf8e-52f9afc65fab" providerId="AD" clId="Web-{C4755885-7A3A-466B-B2C8-F50E23B76D93}" dt="2023-02-07T03:21:51.109" v="0"/>
          <ac:spMkLst>
            <pc:docMk/>
            <pc:sldMk cId="2820891809" sldId="278"/>
            <ac:spMk id="6" creationId="{BA02DC3D-B012-AE59-9C70-7785C6C4D3BF}"/>
          </ac:spMkLst>
        </pc:spChg>
        <pc:picChg chg="add mod">
          <ac:chgData name="Balaji Radhakrishnan" userId="S::u7322353@anu.edu.au::9a2e1227-9e47-4bb7-bf8e-52f9afc65fab" providerId="AD" clId="Web-{C4755885-7A3A-466B-B2C8-F50E23B76D93}" dt="2023-02-07T03:22:22.657" v="8" actId="1076"/>
          <ac:picMkLst>
            <pc:docMk/>
            <pc:sldMk cId="2820891809" sldId="278"/>
            <ac:picMk id="2" creationId="{058E1763-6B52-A2D7-5AC1-7AE7C403E791}"/>
          </ac:picMkLst>
        </pc:picChg>
        <pc:picChg chg="add del mod">
          <ac:chgData name="Balaji Radhakrishnan" userId="S::u7322353@anu.edu.au::9a2e1227-9e47-4bb7-bf8e-52f9afc65fab" providerId="AD" clId="Web-{C4755885-7A3A-466B-B2C8-F50E23B76D93}" dt="2023-02-07T03:22:32.188" v="12"/>
          <ac:picMkLst>
            <pc:docMk/>
            <pc:sldMk cId="2820891809" sldId="278"/>
            <ac:picMk id="3" creationId="{94FD0430-B910-CBC5-7D01-6A747D9EC4FA}"/>
          </ac:picMkLst>
        </pc:picChg>
        <pc:picChg chg="add mod">
          <ac:chgData name="Balaji Radhakrishnan" userId="S::u7322353@anu.edu.au::9a2e1227-9e47-4bb7-bf8e-52f9afc65fab" providerId="AD" clId="Web-{C4755885-7A3A-466B-B2C8-F50E23B76D93}" dt="2023-02-07T03:22:22.516" v="6" actId="1076"/>
          <ac:picMkLst>
            <pc:docMk/>
            <pc:sldMk cId="2820891809" sldId="278"/>
            <ac:picMk id="4" creationId="{FE8EAD8E-CDFF-834A-3430-3ED82C492F3E}"/>
          </ac:picMkLst>
        </pc:picChg>
      </pc:sldChg>
      <pc:sldChg chg="addSp delSp modSp add mod replId modClrScheme chgLayout">
        <pc:chgData name="Balaji Radhakrishnan" userId="S::u7322353@anu.edu.au::9a2e1227-9e47-4bb7-bf8e-52f9afc65fab" providerId="AD" clId="Web-{C4755885-7A3A-466B-B2C8-F50E23B76D93}" dt="2023-02-07T03:24:11.175" v="44"/>
        <pc:sldMkLst>
          <pc:docMk/>
          <pc:sldMk cId="1548100180" sldId="279"/>
        </pc:sldMkLst>
        <pc:spChg chg="add del mod">
          <ac:chgData name="Balaji Radhakrishnan" userId="S::u7322353@anu.edu.au::9a2e1227-9e47-4bb7-bf8e-52f9afc65fab" providerId="AD" clId="Web-{C4755885-7A3A-466B-B2C8-F50E23B76D93}" dt="2023-02-07T03:22:57.829" v="16"/>
          <ac:spMkLst>
            <pc:docMk/>
            <pc:sldMk cId="1548100180" sldId="279"/>
            <ac:spMk id="6" creationId="{76F5F093-0421-F956-8680-D280D1A27AE7}"/>
          </ac:spMkLst>
        </pc:spChg>
        <pc:spChg chg="add del mod">
          <ac:chgData name="Balaji Radhakrishnan" userId="S::u7322353@anu.edu.au::9a2e1227-9e47-4bb7-bf8e-52f9afc65fab" providerId="AD" clId="Web-{C4755885-7A3A-466B-B2C8-F50E23B76D93}" dt="2023-02-07T03:22:59.064" v="17"/>
          <ac:spMkLst>
            <pc:docMk/>
            <pc:sldMk cId="1548100180" sldId="279"/>
            <ac:spMk id="8" creationId="{FF51A1EB-81AA-8C3D-6FD8-8C2F78B4484F}"/>
          </ac:spMkLst>
        </pc:spChg>
        <pc:spChg chg="add del mod ord">
          <ac:chgData name="Balaji Radhakrishnan" userId="S::u7322353@anu.edu.au::9a2e1227-9e47-4bb7-bf8e-52f9afc65fab" providerId="AD" clId="Web-{C4755885-7A3A-466B-B2C8-F50E23B76D93}" dt="2023-02-07T03:23:38.862" v="26"/>
          <ac:spMkLst>
            <pc:docMk/>
            <pc:sldMk cId="1548100180" sldId="279"/>
            <ac:spMk id="9" creationId="{5B34ECA2-09EE-671F-A983-ECCED67EF8A9}"/>
          </ac:spMkLst>
        </pc:spChg>
        <pc:spChg chg="mod ord">
          <ac:chgData name="Balaji Radhakrishnan" userId="S::u7322353@anu.edu.au::9a2e1227-9e47-4bb7-bf8e-52f9afc65fab" providerId="AD" clId="Web-{C4755885-7A3A-466B-B2C8-F50E23B76D93}" dt="2023-02-07T03:23:26.049" v="23"/>
          <ac:spMkLst>
            <pc:docMk/>
            <pc:sldMk cId="1548100180" sldId="279"/>
            <ac:spMk id="10" creationId="{B2981E3D-54C8-4A85-9DAB-CE41C50EA30D}"/>
          </ac:spMkLst>
        </pc:spChg>
        <pc:spChg chg="mod ord">
          <ac:chgData name="Balaji Radhakrishnan" userId="S::u7322353@anu.edu.au::9a2e1227-9e47-4bb7-bf8e-52f9afc65fab" providerId="AD" clId="Web-{C4755885-7A3A-466B-B2C8-F50E23B76D93}" dt="2023-02-07T03:23:26.049" v="23"/>
          <ac:spMkLst>
            <pc:docMk/>
            <pc:sldMk cId="1548100180" sldId="279"/>
            <ac:spMk id="11" creationId="{122A69A8-1CA3-486A-A675-DB22FF0D4A74}"/>
          </ac:spMkLst>
        </pc:spChg>
        <pc:spChg chg="add del mod ord">
          <ac:chgData name="Balaji Radhakrishnan" userId="S::u7322353@anu.edu.au::9a2e1227-9e47-4bb7-bf8e-52f9afc65fab" providerId="AD" clId="Web-{C4755885-7A3A-466B-B2C8-F50E23B76D93}" dt="2023-02-07T03:23:39.565" v="27"/>
          <ac:spMkLst>
            <pc:docMk/>
            <pc:sldMk cId="1548100180" sldId="279"/>
            <ac:spMk id="12" creationId="{48157A37-7B3D-23E5-4FE0-E721C1D5D009}"/>
          </ac:spMkLst>
        </pc:spChg>
        <pc:spChg chg="add del mod ord">
          <ac:chgData name="Balaji Radhakrishnan" userId="S::u7322353@anu.edu.au::9a2e1227-9e47-4bb7-bf8e-52f9afc65fab" providerId="AD" clId="Web-{C4755885-7A3A-466B-B2C8-F50E23B76D93}" dt="2023-02-07T03:23:43.752" v="29"/>
          <ac:spMkLst>
            <pc:docMk/>
            <pc:sldMk cId="1548100180" sldId="279"/>
            <ac:spMk id="13" creationId="{446BF095-9811-C5F8-C06C-B936A049C637}"/>
          </ac:spMkLst>
        </pc:spChg>
        <pc:spChg chg="add del mod ord">
          <ac:chgData name="Balaji Radhakrishnan" userId="S::u7322353@anu.edu.au::9a2e1227-9e47-4bb7-bf8e-52f9afc65fab" providerId="AD" clId="Web-{C4755885-7A3A-466B-B2C8-F50E23B76D93}" dt="2023-02-07T03:23:46.190" v="36"/>
          <ac:spMkLst>
            <pc:docMk/>
            <pc:sldMk cId="1548100180" sldId="279"/>
            <ac:spMk id="14" creationId="{34BDDCCA-A82D-C5A9-F6C0-E54E4643A8B8}"/>
          </ac:spMkLst>
        </pc:spChg>
        <pc:spChg chg="add del mod ord">
          <ac:chgData name="Balaji Radhakrishnan" userId="S::u7322353@anu.edu.au::9a2e1227-9e47-4bb7-bf8e-52f9afc65fab" providerId="AD" clId="Web-{C4755885-7A3A-466B-B2C8-F50E23B76D93}" dt="2023-02-07T03:23:43.752" v="32"/>
          <ac:spMkLst>
            <pc:docMk/>
            <pc:sldMk cId="1548100180" sldId="279"/>
            <ac:spMk id="15" creationId="{552D5296-8F1B-5153-CAA6-B6748F959730}"/>
          </ac:spMkLst>
        </pc:spChg>
        <pc:spChg chg="add del mod ord">
          <ac:chgData name="Balaji Radhakrishnan" userId="S::u7322353@anu.edu.au::9a2e1227-9e47-4bb7-bf8e-52f9afc65fab" providerId="AD" clId="Web-{C4755885-7A3A-466B-B2C8-F50E23B76D93}" dt="2023-02-07T03:23:43.752" v="31"/>
          <ac:spMkLst>
            <pc:docMk/>
            <pc:sldMk cId="1548100180" sldId="279"/>
            <ac:spMk id="16" creationId="{E8F99441-2F4B-3F78-1E75-D1674C0D7707}"/>
          </ac:spMkLst>
        </pc:spChg>
        <pc:spChg chg="add del mod ord">
          <ac:chgData name="Balaji Radhakrishnan" userId="S::u7322353@anu.edu.au::9a2e1227-9e47-4bb7-bf8e-52f9afc65fab" providerId="AD" clId="Web-{C4755885-7A3A-466B-B2C8-F50E23B76D93}" dt="2023-02-07T03:23:44.846" v="33"/>
          <ac:spMkLst>
            <pc:docMk/>
            <pc:sldMk cId="1548100180" sldId="279"/>
            <ac:spMk id="17" creationId="{52055E42-DCC7-607C-7B0A-29F238A79300}"/>
          </ac:spMkLst>
        </pc:spChg>
        <pc:spChg chg="add del mod ord">
          <ac:chgData name="Balaji Radhakrishnan" userId="S::u7322353@anu.edu.au::9a2e1227-9e47-4bb7-bf8e-52f9afc65fab" providerId="AD" clId="Web-{C4755885-7A3A-466B-B2C8-F50E23B76D93}" dt="2023-02-07T03:23:43.752" v="30"/>
          <ac:spMkLst>
            <pc:docMk/>
            <pc:sldMk cId="1548100180" sldId="279"/>
            <ac:spMk id="18" creationId="{81562AC8-8465-1DB3-7C17-0C221192BD4B}"/>
          </ac:spMkLst>
        </pc:spChg>
        <pc:spChg chg="add del mod ord">
          <ac:chgData name="Balaji Radhakrishnan" userId="S::u7322353@anu.edu.au::9a2e1227-9e47-4bb7-bf8e-52f9afc65fab" providerId="AD" clId="Web-{C4755885-7A3A-466B-B2C8-F50E23B76D93}" dt="2023-02-07T03:23:46.190" v="35"/>
          <ac:spMkLst>
            <pc:docMk/>
            <pc:sldMk cId="1548100180" sldId="279"/>
            <ac:spMk id="19" creationId="{075C4F4A-4241-D040-E388-D0A28B3BBBC5}"/>
          </ac:spMkLst>
        </pc:spChg>
        <pc:spChg chg="add del mod ord">
          <ac:chgData name="Balaji Radhakrishnan" userId="S::u7322353@anu.edu.au::9a2e1227-9e47-4bb7-bf8e-52f9afc65fab" providerId="AD" clId="Web-{C4755885-7A3A-466B-B2C8-F50E23B76D93}" dt="2023-02-07T03:23:44.846" v="34"/>
          <ac:spMkLst>
            <pc:docMk/>
            <pc:sldMk cId="1548100180" sldId="279"/>
            <ac:spMk id="20" creationId="{1DA841FD-E45C-D836-DDB7-349C0B5ED4A2}"/>
          </ac:spMkLst>
        </pc:spChg>
        <pc:spChg chg="add del mod ord">
          <ac:chgData name="Balaji Radhakrishnan" userId="S::u7322353@anu.edu.au::9a2e1227-9e47-4bb7-bf8e-52f9afc65fab" providerId="AD" clId="Web-{C4755885-7A3A-466B-B2C8-F50E23B76D93}" dt="2023-02-07T03:23:46.205" v="37"/>
          <ac:spMkLst>
            <pc:docMk/>
            <pc:sldMk cId="1548100180" sldId="279"/>
            <ac:spMk id="21" creationId="{A03EEB9D-483C-C96B-06E5-16F433F7F1A5}"/>
          </ac:spMkLst>
        </pc:spChg>
        <pc:spChg chg="del">
          <ac:chgData name="Balaji Radhakrishnan" userId="S::u7322353@anu.edu.au::9a2e1227-9e47-4bb7-bf8e-52f9afc65fab" providerId="AD" clId="Web-{C4755885-7A3A-466B-B2C8-F50E23B76D93}" dt="2023-02-07T03:22:55.173" v="15"/>
          <ac:spMkLst>
            <pc:docMk/>
            <pc:sldMk cId="1548100180" sldId="279"/>
            <ac:spMk id="27" creationId="{AC2324A2-9A57-4433-8C66-C17D1D2703BF}"/>
          </ac:spMkLst>
        </pc:spChg>
        <pc:spChg chg="mod ord">
          <ac:chgData name="Balaji Radhakrishnan" userId="S::u7322353@anu.edu.au::9a2e1227-9e47-4bb7-bf8e-52f9afc65fab" providerId="AD" clId="Web-{C4755885-7A3A-466B-B2C8-F50E23B76D93}" dt="2023-02-07T03:23:26.049" v="23"/>
          <ac:spMkLst>
            <pc:docMk/>
            <pc:sldMk cId="1548100180" sldId="279"/>
            <ac:spMk id="35" creationId="{3802946B-CCE3-410C-94E7-47B2DFBB5F71}"/>
          </ac:spMkLst>
        </pc:spChg>
        <pc:spChg chg="del">
          <ac:chgData name="Balaji Radhakrishnan" userId="S::u7322353@anu.edu.au::9a2e1227-9e47-4bb7-bf8e-52f9afc65fab" providerId="AD" clId="Web-{C4755885-7A3A-466B-B2C8-F50E23B76D93}" dt="2023-02-07T03:22:54.173" v="14"/>
          <ac:spMkLst>
            <pc:docMk/>
            <pc:sldMk cId="1548100180" sldId="279"/>
            <ac:spMk id="59" creationId="{FDAF9C5E-FFD5-49FC-9788-18CE8F0958C1}"/>
          </ac:spMkLst>
        </pc:spChg>
        <pc:picChg chg="del mod">
          <ac:chgData name="Balaji Radhakrishnan" userId="S::u7322353@anu.edu.au::9a2e1227-9e47-4bb7-bf8e-52f9afc65fab" providerId="AD" clId="Web-{C4755885-7A3A-466B-B2C8-F50E23B76D93}" dt="2023-02-07T03:24:10.284" v="42"/>
          <ac:picMkLst>
            <pc:docMk/>
            <pc:sldMk cId="1548100180" sldId="279"/>
            <ac:picMk id="2" creationId="{058E1763-6B52-A2D7-5AC1-7AE7C403E791}"/>
          </ac:picMkLst>
        </pc:picChg>
        <pc:picChg chg="del mod">
          <ac:chgData name="Balaji Radhakrishnan" userId="S::u7322353@anu.edu.au::9a2e1227-9e47-4bb7-bf8e-52f9afc65fab" providerId="AD" clId="Web-{C4755885-7A3A-466B-B2C8-F50E23B76D93}" dt="2023-02-07T03:24:10.675" v="43"/>
          <ac:picMkLst>
            <pc:docMk/>
            <pc:sldMk cId="1548100180" sldId="279"/>
            <ac:picMk id="3" creationId="{94FD0430-B910-CBC5-7D01-6A747D9EC4FA}"/>
          </ac:picMkLst>
        </pc:picChg>
        <pc:picChg chg="del mod">
          <ac:chgData name="Balaji Radhakrishnan" userId="S::u7322353@anu.edu.au::9a2e1227-9e47-4bb7-bf8e-52f9afc65fab" providerId="AD" clId="Web-{C4755885-7A3A-466B-B2C8-F50E23B76D93}" dt="2023-02-07T03:24:11.175" v="44"/>
          <ac:picMkLst>
            <pc:docMk/>
            <pc:sldMk cId="1548100180" sldId="279"/>
            <ac:picMk id="4" creationId="{FE8EAD8E-CDFF-834A-3430-3ED82C492F3E}"/>
          </ac:picMkLst>
        </pc:picChg>
      </pc:sldChg>
    </pc:docChg>
  </pc:docChgLst>
  <pc:docChgLst>
    <pc:chgData name="Bhargav Ashok" userId="S::u7172176@anu.edu.au::4a787335-44b2-415c-b317-89d031a7ebfb" providerId="AD" clId="Web-{E35DB0D7-8EA7-4D60-82CB-C0D495A99693}"/>
    <pc:docChg chg="modSld">
      <pc:chgData name="Bhargav Ashok" userId="S::u7172176@anu.edu.au::4a787335-44b2-415c-b317-89d031a7ebfb" providerId="AD" clId="Web-{E35DB0D7-8EA7-4D60-82CB-C0D495A99693}" dt="2023-01-19T03:09:43.092" v="47" actId="14100"/>
      <pc:docMkLst>
        <pc:docMk/>
      </pc:docMkLst>
      <pc:sldChg chg="addSp delSp modSp">
        <pc:chgData name="Bhargav Ashok" userId="S::u7172176@anu.edu.au::4a787335-44b2-415c-b317-89d031a7ebfb" providerId="AD" clId="Web-{E35DB0D7-8EA7-4D60-82CB-C0D495A99693}" dt="2023-01-19T03:09:43.092" v="47" actId="14100"/>
        <pc:sldMkLst>
          <pc:docMk/>
          <pc:sldMk cId="2011919857" sldId="261"/>
        </pc:sldMkLst>
        <pc:spChg chg="mod">
          <ac:chgData name="Bhargav Ashok" userId="S::u7172176@anu.edu.au::4a787335-44b2-415c-b317-89d031a7ebfb" providerId="AD" clId="Web-{E35DB0D7-8EA7-4D60-82CB-C0D495A99693}" dt="2023-01-19T03:05:47.741" v="11" actId="14100"/>
          <ac:spMkLst>
            <pc:docMk/>
            <pc:sldMk cId="2011919857" sldId="261"/>
            <ac:spMk id="2" creationId="{732D3A36-3BEC-D7C0-0A8F-9C47567BEA69}"/>
          </ac:spMkLst>
        </pc:spChg>
        <pc:spChg chg="mod">
          <ac:chgData name="Bhargav Ashok" userId="S::u7172176@anu.edu.au::4a787335-44b2-415c-b317-89d031a7ebfb" providerId="AD" clId="Web-{E35DB0D7-8EA7-4D60-82CB-C0D495A99693}" dt="2023-01-19T03:07:08.056" v="30" actId="1076"/>
          <ac:spMkLst>
            <pc:docMk/>
            <pc:sldMk cId="2011919857" sldId="261"/>
            <ac:spMk id="31" creationId="{18EC14AD-E5C8-24F7-3FE2-53D4EB91D427}"/>
          </ac:spMkLst>
        </pc:spChg>
        <pc:spChg chg="mod">
          <ac:chgData name="Bhargav Ashok" userId="S::u7172176@anu.edu.au::4a787335-44b2-415c-b317-89d031a7ebfb" providerId="AD" clId="Web-{E35DB0D7-8EA7-4D60-82CB-C0D495A99693}" dt="2023-01-19T03:04:55.661" v="1" actId="1076"/>
          <ac:spMkLst>
            <pc:docMk/>
            <pc:sldMk cId="2011919857" sldId="261"/>
            <ac:spMk id="69" creationId="{E976E10A-8E1E-D7CE-47C1-C18AF7CFDAF9}"/>
          </ac:spMkLst>
        </pc:spChg>
        <pc:spChg chg="mod">
          <ac:chgData name="Bhargav Ashok" userId="S::u7172176@anu.edu.au::4a787335-44b2-415c-b317-89d031a7ebfb" providerId="AD" clId="Web-{E35DB0D7-8EA7-4D60-82CB-C0D495A99693}" dt="2023-01-19T03:06:06.132" v="16" actId="14100"/>
          <ac:spMkLst>
            <pc:docMk/>
            <pc:sldMk cId="2011919857" sldId="261"/>
            <ac:spMk id="82" creationId="{D9C15F71-A750-4126-94F8-7B5F83871D76}"/>
          </ac:spMkLst>
        </pc:spChg>
        <pc:spChg chg="mod">
          <ac:chgData name="Bhargav Ashok" userId="S::u7172176@anu.edu.au::4a787335-44b2-415c-b317-89d031a7ebfb" providerId="AD" clId="Web-{E35DB0D7-8EA7-4D60-82CB-C0D495A99693}" dt="2023-01-19T03:05:09.911" v="2" actId="14100"/>
          <ac:spMkLst>
            <pc:docMk/>
            <pc:sldMk cId="2011919857" sldId="261"/>
            <ac:spMk id="88" creationId="{EB14ADE0-1F00-4F43-019D-D9CC54136036}"/>
          </ac:spMkLst>
        </pc:spChg>
        <pc:cxnChg chg="add del">
          <ac:chgData name="Bhargav Ashok" userId="S::u7172176@anu.edu.au::4a787335-44b2-415c-b317-89d031a7ebfb" providerId="AD" clId="Web-{E35DB0D7-8EA7-4D60-82CB-C0D495A99693}" dt="2023-01-19T03:09:29.497" v="45"/>
          <ac:cxnSpMkLst>
            <pc:docMk/>
            <pc:sldMk cId="2011919857" sldId="261"/>
            <ac:cxnSpMk id="5" creationId="{EDB85372-F5EB-5F7D-B113-6A993845CF7F}"/>
          </ac:cxnSpMkLst>
        </pc:cxnChg>
        <pc:cxnChg chg="add mod">
          <ac:chgData name="Bhargav Ashok" userId="S::u7172176@anu.edu.au::4a787335-44b2-415c-b317-89d031a7ebfb" providerId="AD" clId="Web-{E35DB0D7-8EA7-4D60-82CB-C0D495A99693}" dt="2023-01-19T03:09:08.059" v="44"/>
          <ac:cxnSpMkLst>
            <pc:docMk/>
            <pc:sldMk cId="2011919857" sldId="261"/>
            <ac:cxnSpMk id="6" creationId="{3BFEFE62-827C-B2FE-8B24-DC4E7A6DCE84}"/>
          </ac:cxnSpMkLst>
        </pc:cxnChg>
        <pc:cxnChg chg="mod">
          <ac:chgData name="Bhargav Ashok" userId="S::u7172176@anu.edu.au::4a787335-44b2-415c-b317-89d031a7ebfb" providerId="AD" clId="Web-{E35DB0D7-8EA7-4D60-82CB-C0D495A99693}" dt="2023-01-19T03:09:43.092" v="47" actId="14100"/>
          <ac:cxnSpMkLst>
            <pc:docMk/>
            <pc:sldMk cId="2011919857" sldId="261"/>
            <ac:cxnSpMk id="63" creationId="{558EE718-E5C1-774E-A3AB-7625A0CE0EF1}"/>
          </ac:cxnSpMkLst>
        </pc:cxnChg>
        <pc:cxnChg chg="mod">
          <ac:chgData name="Bhargav Ashok" userId="S::u7172176@anu.edu.au::4a787335-44b2-415c-b317-89d031a7ebfb" providerId="AD" clId="Web-{E35DB0D7-8EA7-4D60-82CB-C0D495A99693}" dt="2023-01-19T03:04:55.661" v="1" actId="1076"/>
          <ac:cxnSpMkLst>
            <pc:docMk/>
            <pc:sldMk cId="2011919857" sldId="261"/>
            <ac:cxnSpMk id="93" creationId="{CFB6F3C0-DACC-7092-1F2F-E2E664BCA7D7}"/>
          </ac:cxnSpMkLst>
        </pc:cxnChg>
        <pc:cxnChg chg="del mod">
          <ac:chgData name="Bhargav Ashok" userId="S::u7172176@anu.edu.au::4a787335-44b2-415c-b317-89d031a7ebfb" providerId="AD" clId="Web-{E35DB0D7-8EA7-4D60-82CB-C0D495A99693}" dt="2023-01-19T03:07:37.213" v="33"/>
          <ac:cxnSpMkLst>
            <pc:docMk/>
            <pc:sldMk cId="2011919857" sldId="261"/>
            <ac:cxnSpMk id="121" creationId="{67C37458-982B-B2C8-832D-222EC063C0D4}"/>
          </ac:cxnSpMkLst>
        </pc:cxnChg>
        <pc:cxnChg chg="mod">
          <ac:chgData name="Bhargav Ashok" userId="S::u7172176@anu.edu.au::4a787335-44b2-415c-b317-89d031a7ebfb" providerId="AD" clId="Web-{E35DB0D7-8EA7-4D60-82CB-C0D495A99693}" dt="2023-01-19T03:07:08.056" v="30" actId="1076"/>
          <ac:cxnSpMkLst>
            <pc:docMk/>
            <pc:sldMk cId="2011919857" sldId="261"/>
            <ac:cxnSpMk id="124" creationId="{D3D5E771-0454-4C96-60C3-38ACF77E6EB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Word_Document_8ABDE130.docx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/>
              <a:t>Portable 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Andrew L, Balaji R, Bhargav A​, ​Yixin L</a:t>
            </a:r>
          </a:p>
          <a:p>
            <a:r>
              <a:rPr lang="en-US"/>
              <a:t>ENGN 8170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 lIns="91440" tIns="45720" rIns="91440" bIns="45720" anchor="t"/>
          <a:lstStyle/>
          <a:p>
            <a:r>
              <a:rPr lang="en-US"/>
              <a:t>CONTEXT &amp; Purpose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78752" y="2528867"/>
            <a:ext cx="2556579" cy="365125"/>
          </a:xfrm>
        </p:spPr>
        <p:txBody>
          <a:bodyPr lIns="91440" tIns="45720" rIns="91440" bIns="45720" anchor="t"/>
          <a:lstStyle/>
          <a:p>
            <a:r>
              <a:rPr lang="en-US" sz="2200">
                <a:latin typeface="Garamond"/>
              </a:rPr>
              <a:t>Context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8175" y="2980549"/>
            <a:ext cx="8084419" cy="3520657"/>
          </a:xfrm>
        </p:spPr>
        <p:txBody>
          <a:bodyPr lIns="91440" tIns="45720" rIns="91440" bIns="45720" anchor="t"/>
          <a:lstStyle/>
          <a:p>
            <a:pPr marL="285750" indent="-285750" algn="just">
              <a:buChar char="•"/>
            </a:pPr>
            <a:r>
              <a:rPr lang="en-GB" sz="1800">
                <a:latin typeface="Garamond"/>
                <a:ea typeface="+mn-lt"/>
                <a:cs typeface="+mn-lt"/>
              </a:rPr>
              <a:t>Is a system that utilises electroluminescence where current is run through a panel such that light emission occurs and is captured by an IR camera</a:t>
            </a:r>
            <a:endParaRPr lang="en-US" sz="1800">
              <a:latin typeface="Garamond"/>
              <a:ea typeface="+mn-lt"/>
              <a:cs typeface="+mn-lt"/>
            </a:endParaRPr>
          </a:p>
          <a:p>
            <a:pPr marL="285750" indent="-285750" algn="just">
              <a:buFont typeface="Calibri,Sans-Serif"/>
              <a:buChar char="•"/>
            </a:pPr>
            <a:r>
              <a:rPr lang="en-GB" sz="1800">
                <a:latin typeface="Garamond"/>
                <a:ea typeface="+mn-lt"/>
                <a:cs typeface="+mn-lt"/>
              </a:rPr>
              <a:t>System is portable as opposed to standard EL systems which have dedicated rooms to perform imaging</a:t>
            </a:r>
          </a:p>
          <a:p>
            <a:pPr marL="285750" indent="-285750" algn="just">
              <a:buFont typeface="Calibri,Sans-Serif"/>
              <a:buChar char="•"/>
            </a:pPr>
            <a:r>
              <a:rPr lang="en-GB" sz="1800">
                <a:latin typeface="Garamond"/>
              </a:rPr>
              <a:t>Current Proposal has been put forth by our client Professor Marco, with procurement of components and initial study/development of concept completed </a:t>
            </a:r>
          </a:p>
          <a:p>
            <a:pPr marL="285750" indent="-285750" algn="just">
              <a:buFont typeface="Calibri,Sans-Serif"/>
              <a:buChar char="•"/>
            </a:pPr>
            <a:endParaRPr lang="en-GB" sz="1800">
              <a:latin typeface="Garamond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78753" y="1277260"/>
            <a:ext cx="2556577" cy="365125"/>
          </a:xfrm>
        </p:spPr>
        <p:txBody>
          <a:bodyPr lIns="91440" tIns="45720" rIns="91440" bIns="45720" anchor="t"/>
          <a:lstStyle/>
          <a:p>
            <a:r>
              <a:rPr lang="en-US" sz="2200">
                <a:latin typeface="Garamond"/>
              </a:rPr>
              <a:t>Purpose</a:t>
            </a:r>
            <a:r>
              <a:rPr lang="en-US"/>
              <a:t> 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78754" y="1462942"/>
            <a:ext cx="7636576" cy="1328236"/>
          </a:xfrm>
        </p:spPr>
        <p:txBody>
          <a:bodyPr lIns="91440" tIns="45720" rIns="91440" bIns="45720" anchor="t"/>
          <a:lstStyle/>
          <a:p>
            <a:pPr algn="just"/>
            <a:r>
              <a:rPr lang="en-GB" sz="2000" b="1">
                <a:latin typeface="Garamond"/>
                <a:ea typeface="+mn-lt"/>
                <a:cs typeface="+mn-lt"/>
              </a:rPr>
              <a:t>EL system that can be used to identify inactive and/or defective cells in a solar panel</a:t>
            </a:r>
            <a:endParaRPr lang="en-US" sz="2000" b="1">
              <a:latin typeface="Garamond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May 21, 20XX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B3B43-CAF0-3937-6CE9-0735E123875D}"/>
              </a:ext>
            </a:extLst>
          </p:cNvPr>
          <p:cNvSpPr/>
          <p:nvPr/>
        </p:nvSpPr>
        <p:spPr>
          <a:xfrm>
            <a:off x="11828318" y="3931227"/>
            <a:ext cx="181840" cy="1515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92" y="1055049"/>
            <a:ext cx="4954285" cy="538038"/>
          </a:xfrm>
        </p:spPr>
        <p:txBody>
          <a:bodyPr lIns="91440" tIns="45720" rIns="91440" bIns="45720" anchor="t"/>
          <a:lstStyle/>
          <a:p>
            <a:r>
              <a:rPr lang="en-US">
                <a:latin typeface="Garamond"/>
              </a:rPr>
              <a:t>Scope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6874" y="1518719"/>
            <a:ext cx="6311789" cy="5019036"/>
          </a:xfrm>
        </p:spPr>
        <p:txBody>
          <a:bodyPr lIns="91440" tIns="45720" rIns="91440" bIns="45720" anchor="t"/>
          <a:lstStyle/>
          <a:p>
            <a:pPr marL="285750" indent="-285750">
              <a:buFont typeface="Calibri,Sans-Serif"/>
              <a:buChar char="•"/>
            </a:pPr>
            <a:r>
              <a:rPr lang="en-GB" sz="1700">
                <a:latin typeface="Garamond"/>
                <a:ea typeface="+mn-lt"/>
                <a:cs typeface="+mn-lt"/>
              </a:rPr>
              <a:t>System is expected to only image 1 solar panel at a time</a:t>
            </a:r>
            <a:endParaRPr lang="en-US" sz="1700">
              <a:latin typeface="Garamond"/>
              <a:ea typeface="+mn-lt"/>
              <a:cs typeface="+mn-lt"/>
            </a:endParaRPr>
          </a:p>
          <a:p>
            <a:pPr marL="285750" indent="-285750">
              <a:buFont typeface="Calibri,Sans-Serif"/>
              <a:buChar char="•"/>
            </a:pPr>
            <a:r>
              <a:rPr lang="en-GB" sz="1700">
                <a:latin typeface="Garamond"/>
                <a:ea typeface="+mn-lt"/>
                <a:cs typeface="+mn-lt"/>
              </a:rPr>
              <a:t>EL system captures images of panels in an alternating state of bright (when current is sent to panel) and dark (when no current is sent to panel). </a:t>
            </a:r>
            <a:endParaRPr lang="en-US" sz="1700">
              <a:latin typeface="Garamond"/>
              <a:ea typeface="+mn-lt"/>
              <a:cs typeface="+mn-lt"/>
            </a:endParaRPr>
          </a:p>
          <a:p>
            <a:pPr marL="285750" indent="-285750">
              <a:buFont typeface="Calibri,Sans-Serif"/>
              <a:buChar char="•"/>
            </a:pPr>
            <a:r>
              <a:rPr lang="en-GB" sz="1700">
                <a:latin typeface="Garamond"/>
                <a:ea typeface="+mn-lt"/>
                <a:cs typeface="+mn-lt"/>
              </a:rPr>
              <a:t>System analysis including removing dark images from bright images to remove background light (measurement noise) and produce an image that shows defects (Example shown on next slide)</a:t>
            </a:r>
          </a:p>
          <a:p>
            <a:pPr marL="285750" indent="-285750">
              <a:buFont typeface="Calibri,Sans-Serif"/>
              <a:buChar char="•"/>
            </a:pPr>
            <a:r>
              <a:rPr lang="en-GB" sz="1700">
                <a:latin typeface="Garamond"/>
                <a:ea typeface="+mn-lt"/>
                <a:cs typeface="+mn-lt"/>
              </a:rPr>
              <a:t>System can run at specified current through panel that meets the required power rating and circuit design</a:t>
            </a:r>
            <a:endParaRPr lang="en-US" sz="1700">
              <a:latin typeface="Garamond"/>
              <a:ea typeface="+mn-lt"/>
              <a:cs typeface="+mn-lt"/>
            </a:endParaRPr>
          </a:p>
          <a:p>
            <a:pPr marL="285750" indent="-285750">
              <a:buFont typeface="Calibri,Sans-Serif"/>
              <a:buChar char="•"/>
            </a:pPr>
            <a:r>
              <a:rPr lang="en-GB" sz="1700">
                <a:latin typeface="Garamond"/>
                <a:ea typeface="+mn-lt"/>
                <a:cs typeface="+mn-lt"/>
              </a:rPr>
              <a:t>Current source, camera, and processing is performed by a single computer (laptop or Raspberry Pi)</a:t>
            </a:r>
            <a:endParaRPr lang="en-US" sz="1700">
              <a:latin typeface="Garamond"/>
              <a:ea typeface="+mn-lt"/>
              <a:cs typeface="+mn-lt"/>
            </a:endParaRPr>
          </a:p>
          <a:p>
            <a:pPr marL="285750" indent="-285750">
              <a:buFont typeface="Calibri,Sans-Serif"/>
              <a:buChar char="•"/>
            </a:pPr>
            <a:r>
              <a:rPr lang="en-GB" sz="1700">
                <a:latin typeface="Garamond"/>
                <a:ea typeface="+mn-lt"/>
                <a:cs typeface="+mn-lt"/>
              </a:rPr>
              <a:t>If possible, user interface will be implemented that can take all relevant inputs and produce an output.</a:t>
            </a:r>
            <a:endParaRPr lang="en-US" sz="1700">
              <a:latin typeface="Garamond"/>
              <a:ea typeface="+mn-lt"/>
              <a:cs typeface="+mn-lt"/>
            </a:endParaRPr>
          </a:p>
          <a:p>
            <a:pPr marL="285750" indent="-285750">
              <a:buFont typeface="Calibri,Sans-Serif"/>
              <a:buChar char="•"/>
            </a:pP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lIns="91440" tIns="45720" rIns="91440" bIns="45720" anchor="ctr"/>
          <a:lstStyle/>
          <a:p>
            <a:fld id="{8D1FC6F8-0BCD-47E9-9C64-690771D9C143}" type="slidenum">
              <a:rPr lang="en-US" b="1" dirty="0" smtClean="0"/>
              <a:pPr/>
              <a:t>3</a:t>
            </a:fld>
            <a:endParaRPr lang="en-US" b="1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May 21, 20XX</a:t>
            </a: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C57AC64E-8DBE-94E9-C583-DB77ACD9E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00" y="1183145"/>
            <a:ext cx="4056174" cy="3971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B05939-10D0-650E-E953-0D75545E8380}"/>
              </a:ext>
            </a:extLst>
          </p:cNvPr>
          <p:cNvSpPr/>
          <p:nvPr/>
        </p:nvSpPr>
        <p:spPr>
          <a:xfrm>
            <a:off x="11733068" y="3931227"/>
            <a:ext cx="277090" cy="155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9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May 21, 20XX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898D13-2B42-89E9-8895-48A1B817A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540492"/>
              </p:ext>
            </p:extLst>
          </p:nvPr>
        </p:nvGraphicFramePr>
        <p:xfrm>
          <a:off x="2832326" y="2095973"/>
          <a:ext cx="6254317" cy="4333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729986" imgH="4096905" progId="Word.Document.12">
                  <p:embed/>
                </p:oleObj>
              </mc:Choice>
              <mc:Fallback>
                <p:oleObj name="Document" r:id="rId2" imgW="5729986" imgH="4096905" progId="Word.Documen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2898D13-2B42-89E9-8895-48A1B817A2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32326" y="2095973"/>
                        <a:ext cx="6254317" cy="4333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26">
            <a:extLst>
              <a:ext uri="{FF2B5EF4-FFF2-40B4-BE49-F238E27FC236}">
                <a16:creationId xmlns:a16="http://schemas.microsoft.com/office/drawing/2014/main" id="{E68EB6EA-7F59-4C3C-1DFF-2BD7611992C1}"/>
              </a:ext>
            </a:extLst>
          </p:cNvPr>
          <p:cNvSpPr txBox="1">
            <a:spLocks/>
          </p:cNvSpPr>
          <p:nvPr/>
        </p:nvSpPr>
        <p:spPr>
          <a:xfrm>
            <a:off x="3593373" y="1362826"/>
            <a:ext cx="4954285" cy="53803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6"/>
                </a:solidFill>
                <a:latin typeface="Garamond"/>
              </a:rPr>
              <a:t>Desired Output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5E0469-9803-530B-E0FC-EB21E787FA8F}"/>
              </a:ext>
            </a:extLst>
          </p:cNvPr>
          <p:cNvSpPr/>
          <p:nvPr/>
        </p:nvSpPr>
        <p:spPr>
          <a:xfrm>
            <a:off x="11793682" y="4000500"/>
            <a:ext cx="242453" cy="1515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0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217" y="1324809"/>
            <a:ext cx="4807566" cy="580029"/>
          </a:xfrm>
        </p:spPr>
        <p:txBody>
          <a:bodyPr lIns="91440" tIns="45720" rIns="91440" bIns="45720" anchor="t"/>
          <a:lstStyle/>
          <a:p>
            <a:r>
              <a:rPr lang="en-US">
                <a:solidFill>
                  <a:schemeClr val="accent6"/>
                </a:solidFill>
                <a:latin typeface="Garamond"/>
              </a:rPr>
              <a:t>Process Flowsheet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1746" y="6418815"/>
            <a:ext cx="11660228" cy="580029"/>
          </a:xfrm>
        </p:spPr>
        <p:txBody>
          <a:bodyPr/>
          <a:lstStyle/>
          <a:p>
            <a:r>
              <a:rPr lang="en-ZA" sz="1000"/>
              <a:t>Note: The above flowsheet shows the individual components, which might have multiple subcomponents that will be developed as per requirements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225418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9266" y="1348524"/>
            <a:ext cx="2647667" cy="35857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2D3A36-3BEC-D7C0-0A8F-9C47567BEA69}"/>
              </a:ext>
            </a:extLst>
          </p:cNvPr>
          <p:cNvSpPr/>
          <p:nvPr/>
        </p:nvSpPr>
        <p:spPr>
          <a:xfrm>
            <a:off x="2471150" y="3206858"/>
            <a:ext cx="816080" cy="4240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AU"/>
              <a:t>Fuse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246EEB-E117-4BC8-1D35-DCB616FF304F}"/>
              </a:ext>
            </a:extLst>
          </p:cNvPr>
          <p:cNvSpPr/>
          <p:nvPr/>
        </p:nvSpPr>
        <p:spPr>
          <a:xfrm>
            <a:off x="3102103" y="4127383"/>
            <a:ext cx="1140903" cy="326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/>
              <a:t>MOSFET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625378-53F1-924C-5172-62AB1551D407}"/>
              </a:ext>
            </a:extLst>
          </p:cNvPr>
          <p:cNvCxnSpPr>
            <a:cxnSpLocks/>
          </p:cNvCxnSpPr>
          <p:nvPr/>
        </p:nvCxnSpPr>
        <p:spPr>
          <a:xfrm>
            <a:off x="3506598" y="4714613"/>
            <a:ext cx="134851" cy="1677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9A1568-A1FE-4103-DBB3-93AED23E5A53}"/>
              </a:ext>
            </a:extLst>
          </p:cNvPr>
          <p:cNvCxnSpPr>
            <a:cxnSpLocks/>
          </p:cNvCxnSpPr>
          <p:nvPr/>
        </p:nvCxnSpPr>
        <p:spPr>
          <a:xfrm>
            <a:off x="3640252" y="4454346"/>
            <a:ext cx="0" cy="2602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8EC14AD-E5C8-24F7-3FE2-53D4EB91D427}"/>
              </a:ext>
            </a:extLst>
          </p:cNvPr>
          <p:cNvSpPr/>
          <p:nvPr/>
        </p:nvSpPr>
        <p:spPr>
          <a:xfrm>
            <a:off x="1296120" y="5419288"/>
            <a:ext cx="1616102" cy="5775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/>
              <a:t>Current Limiter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5C8CE4-6123-4782-E446-AC612F9E8168}"/>
              </a:ext>
            </a:extLst>
          </p:cNvPr>
          <p:cNvSpPr/>
          <p:nvPr/>
        </p:nvSpPr>
        <p:spPr>
          <a:xfrm>
            <a:off x="334093" y="3803419"/>
            <a:ext cx="1359013" cy="10777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/>
              <a:t>Solar Module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12D277-E3ED-8FCB-06A7-4380AF2E9EA5}"/>
              </a:ext>
            </a:extLst>
          </p:cNvPr>
          <p:cNvCxnSpPr>
            <a:cxnSpLocks/>
          </p:cNvCxnSpPr>
          <p:nvPr/>
        </p:nvCxnSpPr>
        <p:spPr>
          <a:xfrm>
            <a:off x="1782349" y="3285280"/>
            <a:ext cx="0" cy="3567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AF2308-F351-E726-DA17-8D1245CD681B}"/>
              </a:ext>
            </a:extLst>
          </p:cNvPr>
          <p:cNvCxnSpPr>
            <a:cxnSpLocks/>
          </p:cNvCxnSpPr>
          <p:nvPr/>
        </p:nvCxnSpPr>
        <p:spPr>
          <a:xfrm>
            <a:off x="1867637" y="3148841"/>
            <a:ext cx="0" cy="6296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CF270B-D09A-1E1F-1EB3-AC126E28909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243006" y="4290865"/>
            <a:ext cx="87087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58EE718-E5C1-774E-A3AB-7625A0CE0EF1}"/>
              </a:ext>
            </a:extLst>
          </p:cNvPr>
          <p:cNvCxnSpPr>
            <a:cxnSpLocks/>
          </p:cNvCxnSpPr>
          <p:nvPr/>
        </p:nvCxnSpPr>
        <p:spPr>
          <a:xfrm>
            <a:off x="5637627" y="2285341"/>
            <a:ext cx="7188" cy="4032005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976E10A-8E1E-D7CE-47C1-C18AF7CFDAF9}"/>
              </a:ext>
            </a:extLst>
          </p:cNvPr>
          <p:cNvSpPr/>
          <p:nvPr/>
        </p:nvSpPr>
        <p:spPr>
          <a:xfrm>
            <a:off x="7095284" y="4012363"/>
            <a:ext cx="1140903" cy="557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/>
              <a:t>RF Trigger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C44E9DA-B173-3A0C-D4A9-2504DBE63D6D}"/>
              </a:ext>
            </a:extLst>
          </p:cNvPr>
          <p:cNvCxnSpPr>
            <a:cxnSpLocks/>
          </p:cNvCxnSpPr>
          <p:nvPr/>
        </p:nvCxnSpPr>
        <p:spPr>
          <a:xfrm flipH="1">
            <a:off x="6240343" y="4290652"/>
            <a:ext cx="86213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9ECA88-4BDB-22A7-E06A-9464D11AC34B}"/>
              </a:ext>
            </a:extLst>
          </p:cNvPr>
          <p:cNvCxnSpPr>
            <a:cxnSpLocks/>
          </p:cNvCxnSpPr>
          <p:nvPr/>
        </p:nvCxnSpPr>
        <p:spPr>
          <a:xfrm>
            <a:off x="5113883" y="4290652"/>
            <a:ext cx="112646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D9C15F71-A750-4126-94F8-7B5F83871D76}"/>
              </a:ext>
            </a:extLst>
          </p:cNvPr>
          <p:cNvSpPr/>
          <p:nvPr/>
        </p:nvSpPr>
        <p:spPr>
          <a:xfrm>
            <a:off x="1100048" y="2709531"/>
            <a:ext cx="1771200" cy="3611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AU"/>
              <a:t>Power Source 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4F55174-00D6-D438-3EE8-9D74167C7A22}"/>
              </a:ext>
            </a:extLst>
          </p:cNvPr>
          <p:cNvSpPr/>
          <p:nvPr/>
        </p:nvSpPr>
        <p:spPr>
          <a:xfrm>
            <a:off x="8799330" y="3603931"/>
            <a:ext cx="1654520" cy="13734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/>
              <a:t>Raspberry Pi</a:t>
            </a:r>
          </a:p>
          <a:p>
            <a:pPr algn="ctr"/>
            <a:r>
              <a:rPr lang="en-AU"/>
              <a:t>+</a:t>
            </a:r>
          </a:p>
          <a:p>
            <a:pPr algn="ctr"/>
            <a:r>
              <a:rPr lang="en-AU"/>
              <a:t>SD card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D55F354-FEE9-EB50-8B9B-51739479DDB6}"/>
              </a:ext>
            </a:extLst>
          </p:cNvPr>
          <p:cNvCxnSpPr>
            <a:cxnSpLocks/>
            <a:stCxn id="83" idx="0"/>
            <a:endCxn id="88" idx="2"/>
          </p:cNvCxnSpPr>
          <p:nvPr/>
        </p:nvCxnSpPr>
        <p:spPr>
          <a:xfrm flipV="1">
            <a:off x="9626590" y="2975988"/>
            <a:ext cx="3243" cy="627943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B430FA74-0A1E-1718-4B49-1418C991D4DD}"/>
              </a:ext>
            </a:extLst>
          </p:cNvPr>
          <p:cNvSpPr/>
          <p:nvPr/>
        </p:nvSpPr>
        <p:spPr>
          <a:xfrm>
            <a:off x="9059381" y="5465530"/>
            <a:ext cx="1140903" cy="3269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/>
              <a:t>Display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B14ADE0-1F00-4F43-019D-D9CC54136036}"/>
              </a:ext>
            </a:extLst>
          </p:cNvPr>
          <p:cNvSpPr/>
          <p:nvPr/>
        </p:nvSpPr>
        <p:spPr>
          <a:xfrm>
            <a:off x="9059381" y="2447742"/>
            <a:ext cx="1140903" cy="5282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/>
              <a:t>IR Camera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41B9455-8F9F-5701-608F-49AA9B4D0E2F}"/>
              </a:ext>
            </a:extLst>
          </p:cNvPr>
          <p:cNvCxnSpPr>
            <a:cxnSpLocks/>
            <a:stCxn id="83" idx="2"/>
            <a:endCxn id="87" idx="0"/>
          </p:cNvCxnSpPr>
          <p:nvPr/>
        </p:nvCxnSpPr>
        <p:spPr>
          <a:xfrm>
            <a:off x="9626590" y="4977372"/>
            <a:ext cx="3243" cy="4881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FB6F3C0-DACC-7092-1F2F-E2E664BCA7D7}"/>
              </a:ext>
            </a:extLst>
          </p:cNvPr>
          <p:cNvCxnSpPr>
            <a:cxnSpLocks/>
            <a:stCxn id="83" idx="1"/>
            <a:endCxn id="69" idx="3"/>
          </p:cNvCxnSpPr>
          <p:nvPr/>
        </p:nvCxnSpPr>
        <p:spPr>
          <a:xfrm flipH="1">
            <a:off x="8236187" y="4290652"/>
            <a:ext cx="563143" cy="2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F8B43F9-6335-DF4B-0762-3CA6C366B81A}"/>
              </a:ext>
            </a:extLst>
          </p:cNvPr>
          <p:cNvSpPr txBox="1"/>
          <p:nvPr/>
        </p:nvSpPr>
        <p:spPr>
          <a:xfrm>
            <a:off x="1193895" y="1981489"/>
            <a:ext cx="1717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chemeClr val="bg1"/>
                </a:solidFill>
              </a:rPr>
              <a:t>Current Circuit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B9D6932-920A-C5F0-5431-5FDF96259962}"/>
              </a:ext>
            </a:extLst>
          </p:cNvPr>
          <p:cNvSpPr txBox="1"/>
          <p:nvPr/>
        </p:nvSpPr>
        <p:spPr>
          <a:xfrm>
            <a:off x="7406549" y="197620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chemeClr val="bg1"/>
                </a:solidFill>
              </a:rPr>
              <a:t>Communication Circuit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138993F-22DC-CB37-A361-EDAD25ED4605}"/>
              </a:ext>
            </a:extLst>
          </p:cNvPr>
          <p:cNvCxnSpPr>
            <a:cxnSpLocks/>
          </p:cNvCxnSpPr>
          <p:nvPr/>
        </p:nvCxnSpPr>
        <p:spPr>
          <a:xfrm>
            <a:off x="1887453" y="3463664"/>
            <a:ext cx="586144" cy="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2DCD00F7-849E-8064-D5AC-F3C2744AE6FD}"/>
              </a:ext>
            </a:extLst>
          </p:cNvPr>
          <p:cNvCxnSpPr>
            <a:cxnSpLocks/>
          </p:cNvCxnSpPr>
          <p:nvPr/>
        </p:nvCxnSpPr>
        <p:spPr>
          <a:xfrm>
            <a:off x="3053549" y="3454612"/>
            <a:ext cx="593796" cy="672565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D3D5E771-0454-4C96-60C3-38ACF77E6EB6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1013600" y="4881166"/>
            <a:ext cx="282520" cy="826922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E02AD5A0-F03E-D1A3-F4A0-847E67FEB9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26780" y="3245626"/>
            <a:ext cx="328529" cy="754890"/>
          </a:xfrm>
          <a:prstGeom prst="bent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BFEFE62-827C-B2FE-8B24-DC4E7A6DCE84}"/>
              </a:ext>
            </a:extLst>
          </p:cNvPr>
          <p:cNvCxnSpPr/>
          <p:nvPr/>
        </p:nvCxnSpPr>
        <p:spPr>
          <a:xfrm flipH="1">
            <a:off x="2922019" y="4883090"/>
            <a:ext cx="717429" cy="828138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3A12A0B-9B37-6770-64F2-3255A5624330}"/>
              </a:ext>
            </a:extLst>
          </p:cNvPr>
          <p:cNvSpPr/>
          <p:nvPr/>
        </p:nvSpPr>
        <p:spPr>
          <a:xfrm>
            <a:off x="11854295" y="95250"/>
            <a:ext cx="181840" cy="1515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111" y="3023764"/>
            <a:ext cx="4989629" cy="794499"/>
          </a:xfrm>
        </p:spPr>
        <p:txBody>
          <a:bodyPr lIns="91440" tIns="45720" rIns="91440" bIns="45720" anchor="b"/>
          <a:lstStyle/>
          <a:p>
            <a:r>
              <a:rPr lang="en-US">
                <a:latin typeface="Garamond"/>
              </a:rPr>
              <a:t>Thank you</a:t>
            </a:r>
            <a:r>
              <a:rPr lang="en-US"/>
              <a:t> 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/>
              <a:t>May 21, 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5F259E-5942-4EB5-583B-4E34DCCAC4A8}"/>
              </a:ext>
            </a:extLst>
          </p:cNvPr>
          <p:cNvSpPr/>
          <p:nvPr/>
        </p:nvSpPr>
        <p:spPr>
          <a:xfrm>
            <a:off x="11793682" y="4009159"/>
            <a:ext cx="181840" cy="1515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8B32EC16300444BEF00D0A2A7DC7CA" ma:contentTypeVersion="13" ma:contentTypeDescription="Create a new document." ma:contentTypeScope="" ma:versionID="93f6482967589dfe41159c115a5cdb00">
  <xsd:schema xmlns:xsd="http://www.w3.org/2001/XMLSchema" xmlns:xs="http://www.w3.org/2001/XMLSchema" xmlns:p="http://schemas.microsoft.com/office/2006/metadata/properties" xmlns:ns2="543a509a-6bbe-47f1-ab9d-25e278c6d85a" xmlns:ns3="f98847fe-6052-4e22-a8bc-fd716a0fca64" targetNamespace="http://schemas.microsoft.com/office/2006/metadata/properties" ma:root="true" ma:fieldsID="1e8fda5310b0d3947356cc4a88f5f006" ns2:_="" ns3:_="">
    <xsd:import namespace="543a509a-6bbe-47f1-ab9d-25e278c6d85a"/>
    <xsd:import namespace="f98847fe-6052-4e22-a8bc-fd716a0fca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a509a-6bbe-47f1-ab9d-25e278c6d8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0858339-22dc-49f9-bed0-4b2c0ae499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8847fe-6052-4e22-a8bc-fd716a0fca6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180f5b49-5e78-4fe8-8f00-d378eb6a26d9}" ma:internalName="TaxCatchAll" ma:showField="CatchAllData" ma:web="f98847fe-6052-4e22-a8bc-fd716a0fca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3a509a-6bbe-47f1-ab9d-25e278c6d85a">
      <Terms xmlns="http://schemas.microsoft.com/office/infopath/2007/PartnerControls"/>
    </lcf76f155ced4ddcb4097134ff3c332f>
    <TaxCatchAll xmlns="f98847fe-6052-4e22-a8bc-fd716a0fca64" xsi:nil="true"/>
  </documentManagement>
</p:properties>
</file>

<file path=customXml/itemProps1.xml><?xml version="1.0" encoding="utf-8"?>
<ds:datastoreItem xmlns:ds="http://schemas.openxmlformats.org/officeDocument/2006/customXml" ds:itemID="{24E38FAE-C7E9-45B1-96DA-EBD080A10FDD}"/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f6fc5ac4-0b18-4961-a382-99dff88384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Application>Microsoft Office PowerPoint</Application>
  <PresentationFormat>Widescreen</PresentationFormat>
  <Slides>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Portable EL</vt:lpstr>
      <vt:lpstr>CONTEXT &amp; Purpose</vt:lpstr>
      <vt:lpstr>Scope</vt:lpstr>
      <vt:lpstr>PowerPoint Presentation</vt:lpstr>
      <vt:lpstr>Process Flowsheet</vt:lpstr>
      <vt:lpstr>Thank you </vt:lpstr>
    </vt:vector>
  </TitlesOfParts>
  <Company>Fortescue Metals Group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EL</dc:title>
  <dc:creator>Bhargav Ashok</dc:creator>
  <cp:revision>3</cp:revision>
  <dcterms:created xsi:type="dcterms:W3CDTF">2023-01-19T01:50:10Z</dcterms:created>
  <dcterms:modified xsi:type="dcterms:W3CDTF">2023-02-14T02:47:52Z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0x010100BD8B32EC16300444BEF00D0A2A7DC7CA</vt:lpwstr>
  </property>
  <property fmtid="{D5CDD505-2E9C-101B-9397-08002B2CF9AE}" pid="3" name="Order">
    <vt:lpwstr>500.000000000000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